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85" r:id="rId2"/>
    <p:sldId id="290" r:id="rId3"/>
    <p:sldId id="286" r:id="rId4"/>
    <p:sldId id="287" r:id="rId5"/>
    <p:sldId id="289" r:id="rId6"/>
  </p:sldIdLst>
  <p:sldSz cx="9144000" cy="61214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33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B4B98B0-60AC-42C2-AFA5-B58CD77FA1E5}" styleName="浅色样式 1 - 强调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16DA210-FB5B-4158-B5E0-FEB733F419BA}" styleName="浅色样式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422" y="-168"/>
      </p:cViewPr>
      <p:guideLst>
        <p:guide orient="horz" pos="1973"/>
        <p:guide pos="301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658DF2-DD85-4752-B7BC-1F49BFC8E7CF}" type="datetimeFigureOut">
              <a:rPr lang="zh-CN" altLang="en-US" smtClean="0"/>
              <a:t>2018/9/6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868363" y="685800"/>
            <a:ext cx="512127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073666-5FF5-460C-BCF5-444361B9F10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278596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1100Vdc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073666-5FF5-460C-BCF5-444361B9F102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411783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标题 1"/>
          <p:cNvSpPr>
            <a:spLocks noGrp="1"/>
          </p:cNvSpPr>
          <p:nvPr>
            <p:ph type="title"/>
          </p:nvPr>
        </p:nvSpPr>
        <p:spPr>
          <a:xfrm>
            <a:off x="539552" y="889521"/>
            <a:ext cx="8064896" cy="990454"/>
          </a:xfrm>
          <a:prstGeom prst="rect">
            <a:avLst/>
          </a:prstGeom>
        </p:spPr>
        <p:txBody>
          <a:bodyPr/>
          <a:lstStyle>
            <a:lvl1pPr algn="l">
              <a:defRPr lang="zh-CN" altLang="en-US" sz="3200" b="1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itchFamily="34" charset="-122"/>
                <a:ea typeface="微软雅黑" pitchFamily="34" charset="-122"/>
                <a:cs typeface="+mn-cs"/>
              </a:defRPr>
            </a:lvl1pPr>
          </a:lstStyle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10" name="内容占位符 2"/>
          <p:cNvSpPr>
            <a:spLocks noGrp="1"/>
          </p:cNvSpPr>
          <p:nvPr>
            <p:ph idx="1"/>
          </p:nvPr>
        </p:nvSpPr>
        <p:spPr>
          <a:xfrm>
            <a:off x="539552" y="1897633"/>
            <a:ext cx="8064896" cy="3251299"/>
          </a:xfrm>
          <a:prstGeom prst="rect">
            <a:avLst/>
          </a:prstGeom>
        </p:spPr>
        <p:txBody>
          <a:bodyPr/>
          <a:lstStyle>
            <a:lvl1pPr marL="0" algn="l" defTabSz="914400" rtl="0" eaLnBrk="1" latinLnBrk="0" hangingPunct="1">
              <a:lnSpc>
                <a:spcPct val="200000"/>
              </a:lnSpc>
              <a:buNone/>
              <a:defRPr lang="zh-CN" altLang="en-US" sz="1800" kern="1200" dirty="0" smtClean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cs typeface="+mn-cs"/>
              </a:defRPr>
            </a:lvl1pPr>
            <a:lvl2pPr marL="0" algn="l" defTabSz="914400" rtl="0" eaLnBrk="1" latinLnBrk="0" hangingPunct="1">
              <a:lnSpc>
                <a:spcPct val="200000"/>
              </a:lnSpc>
              <a:buNone/>
              <a:defRPr lang="zh-CN" altLang="en-US" sz="1800" kern="1200" dirty="0" smtClean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cs typeface="+mn-cs"/>
              </a:defRPr>
            </a:lvl2pPr>
            <a:lvl3pPr marL="0" algn="l" defTabSz="914400" rtl="0" eaLnBrk="1" latinLnBrk="0" hangingPunct="1">
              <a:lnSpc>
                <a:spcPct val="200000"/>
              </a:lnSpc>
              <a:buNone/>
              <a:defRPr lang="zh-CN" altLang="en-US" sz="1800" kern="1200" dirty="0" smtClean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cs typeface="+mn-cs"/>
              </a:defRPr>
            </a:lvl3pPr>
            <a:lvl4pPr marL="0" algn="l" defTabSz="914400" rtl="0" eaLnBrk="1" latinLnBrk="0" hangingPunct="1">
              <a:lnSpc>
                <a:spcPct val="200000"/>
              </a:lnSpc>
              <a:buNone/>
              <a:defRPr lang="zh-CN" altLang="en-US" sz="1800" kern="1200" dirty="0" smtClean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cs typeface="+mn-cs"/>
              </a:defRPr>
            </a:lvl4pPr>
            <a:lvl5pPr marL="0" algn="l" defTabSz="914400" rtl="0" eaLnBrk="1" latinLnBrk="0" hangingPunct="1">
              <a:lnSpc>
                <a:spcPct val="200000"/>
              </a:lnSpc>
              <a:buNone/>
              <a:defRPr lang="zh-CN" altLang="en-US" sz="1800" kern="1200" dirty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cs typeface="+mn-cs"/>
              </a:defRPr>
            </a:lvl5pPr>
          </a:lstStyle>
          <a:p>
            <a:pPr lvl="0"/>
            <a:r>
              <a:rPr lang="zh-CN" altLang="en-US" dirty="0" smtClean="0"/>
              <a:t>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标题 1"/>
          <p:cNvSpPr>
            <a:spLocks noGrp="1"/>
          </p:cNvSpPr>
          <p:nvPr>
            <p:ph type="title"/>
          </p:nvPr>
        </p:nvSpPr>
        <p:spPr>
          <a:xfrm>
            <a:off x="539552" y="889521"/>
            <a:ext cx="8064896" cy="990454"/>
          </a:xfrm>
          <a:prstGeom prst="rect">
            <a:avLst/>
          </a:prstGeom>
        </p:spPr>
        <p:txBody>
          <a:bodyPr/>
          <a:lstStyle>
            <a:lvl1pPr algn="l">
              <a:defRPr lang="zh-CN" altLang="en-US" sz="3200" b="1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itchFamily="34" charset="-122"/>
                <a:ea typeface="微软雅黑" pitchFamily="34" charset="-122"/>
                <a:cs typeface="+mn-cs"/>
              </a:defRPr>
            </a:lvl1pPr>
          </a:lstStyle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11" name="内容占位符 2"/>
          <p:cNvSpPr>
            <a:spLocks noGrp="1"/>
          </p:cNvSpPr>
          <p:nvPr>
            <p:ph idx="1"/>
          </p:nvPr>
        </p:nvSpPr>
        <p:spPr>
          <a:xfrm>
            <a:off x="539552" y="1897633"/>
            <a:ext cx="8064896" cy="3251299"/>
          </a:xfrm>
          <a:prstGeom prst="rect">
            <a:avLst/>
          </a:prstGeom>
        </p:spPr>
        <p:txBody>
          <a:bodyPr/>
          <a:lstStyle>
            <a:lvl1pPr marL="0" algn="l" defTabSz="914400" rtl="0" eaLnBrk="1" latinLnBrk="0" hangingPunct="1">
              <a:lnSpc>
                <a:spcPct val="200000"/>
              </a:lnSpc>
              <a:buNone/>
              <a:defRPr lang="zh-CN" altLang="en-US" sz="1800" kern="1200" dirty="0" smtClean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cs typeface="+mn-cs"/>
              </a:defRPr>
            </a:lvl1pPr>
            <a:lvl2pPr marL="0" algn="l" defTabSz="914400" rtl="0" eaLnBrk="1" latinLnBrk="0" hangingPunct="1">
              <a:lnSpc>
                <a:spcPct val="200000"/>
              </a:lnSpc>
              <a:buNone/>
              <a:defRPr lang="zh-CN" altLang="en-US" sz="1800" kern="1200" dirty="0" smtClean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cs typeface="+mn-cs"/>
              </a:defRPr>
            </a:lvl2pPr>
            <a:lvl3pPr marL="0" algn="l" defTabSz="914400" rtl="0" eaLnBrk="1" latinLnBrk="0" hangingPunct="1">
              <a:lnSpc>
                <a:spcPct val="200000"/>
              </a:lnSpc>
              <a:buNone/>
              <a:defRPr lang="zh-CN" altLang="en-US" sz="1800" kern="1200" dirty="0" smtClean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cs typeface="+mn-cs"/>
              </a:defRPr>
            </a:lvl3pPr>
            <a:lvl4pPr marL="0" algn="l" defTabSz="914400" rtl="0" eaLnBrk="1" latinLnBrk="0" hangingPunct="1">
              <a:lnSpc>
                <a:spcPct val="200000"/>
              </a:lnSpc>
              <a:buNone/>
              <a:defRPr lang="zh-CN" altLang="en-US" sz="1800" kern="1200" dirty="0" smtClean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cs typeface="+mn-cs"/>
              </a:defRPr>
            </a:lvl4pPr>
            <a:lvl5pPr marL="0" algn="l" defTabSz="914400" rtl="0" eaLnBrk="1" latinLnBrk="0" hangingPunct="1">
              <a:lnSpc>
                <a:spcPct val="200000"/>
              </a:lnSpc>
              <a:buNone/>
              <a:defRPr lang="zh-CN" altLang="en-US" sz="1800" kern="1200" dirty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cs typeface="+mn-cs"/>
              </a:defRPr>
            </a:lvl5pPr>
          </a:lstStyle>
          <a:p>
            <a:pPr lvl="0"/>
            <a:r>
              <a:rPr lang="zh-CN" altLang="en-US" dirty="0" smtClean="0"/>
              <a:t>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标题 1"/>
          <p:cNvSpPr>
            <a:spLocks noGrp="1"/>
          </p:cNvSpPr>
          <p:nvPr>
            <p:ph type="title"/>
          </p:nvPr>
        </p:nvSpPr>
        <p:spPr>
          <a:xfrm>
            <a:off x="539552" y="889521"/>
            <a:ext cx="8064896" cy="990454"/>
          </a:xfrm>
          <a:prstGeom prst="rect">
            <a:avLst/>
          </a:prstGeom>
        </p:spPr>
        <p:txBody>
          <a:bodyPr/>
          <a:lstStyle>
            <a:lvl1pPr algn="l">
              <a:defRPr lang="zh-CN" altLang="en-US" sz="3200" b="1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itchFamily="34" charset="-122"/>
                <a:ea typeface="微软雅黑" pitchFamily="34" charset="-122"/>
                <a:cs typeface="+mn-cs"/>
              </a:defRPr>
            </a:lvl1pPr>
          </a:lstStyle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11" name="内容占位符 2"/>
          <p:cNvSpPr>
            <a:spLocks noGrp="1"/>
          </p:cNvSpPr>
          <p:nvPr>
            <p:ph idx="1"/>
          </p:nvPr>
        </p:nvSpPr>
        <p:spPr>
          <a:xfrm>
            <a:off x="539552" y="1897633"/>
            <a:ext cx="8064896" cy="3251299"/>
          </a:xfrm>
          <a:prstGeom prst="rect">
            <a:avLst/>
          </a:prstGeom>
        </p:spPr>
        <p:txBody>
          <a:bodyPr/>
          <a:lstStyle>
            <a:lvl1pPr marL="0" algn="l" defTabSz="914400" rtl="0" eaLnBrk="1" latinLnBrk="0" hangingPunct="1">
              <a:lnSpc>
                <a:spcPct val="200000"/>
              </a:lnSpc>
              <a:buNone/>
              <a:defRPr lang="zh-CN" altLang="en-US" sz="1800" kern="1200" dirty="0" smtClean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cs typeface="+mn-cs"/>
              </a:defRPr>
            </a:lvl1pPr>
            <a:lvl2pPr marL="0" algn="l" defTabSz="914400" rtl="0" eaLnBrk="1" latinLnBrk="0" hangingPunct="1">
              <a:lnSpc>
                <a:spcPct val="200000"/>
              </a:lnSpc>
              <a:buNone/>
              <a:defRPr lang="zh-CN" altLang="en-US" sz="1800" kern="1200" dirty="0" smtClean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cs typeface="+mn-cs"/>
              </a:defRPr>
            </a:lvl2pPr>
            <a:lvl3pPr marL="0" algn="l" defTabSz="914400" rtl="0" eaLnBrk="1" latinLnBrk="0" hangingPunct="1">
              <a:lnSpc>
                <a:spcPct val="200000"/>
              </a:lnSpc>
              <a:buNone/>
              <a:defRPr lang="zh-CN" altLang="en-US" sz="1800" kern="1200" dirty="0" smtClean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cs typeface="+mn-cs"/>
              </a:defRPr>
            </a:lvl3pPr>
            <a:lvl4pPr marL="0" algn="l" defTabSz="914400" rtl="0" eaLnBrk="1" latinLnBrk="0" hangingPunct="1">
              <a:lnSpc>
                <a:spcPct val="200000"/>
              </a:lnSpc>
              <a:buNone/>
              <a:defRPr lang="zh-CN" altLang="en-US" sz="1800" kern="1200" dirty="0" smtClean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cs typeface="+mn-cs"/>
              </a:defRPr>
            </a:lvl4pPr>
            <a:lvl5pPr marL="0" algn="l" defTabSz="914400" rtl="0" eaLnBrk="1" latinLnBrk="0" hangingPunct="1">
              <a:lnSpc>
                <a:spcPct val="200000"/>
              </a:lnSpc>
              <a:buNone/>
              <a:defRPr lang="zh-CN" altLang="en-US" sz="1800" kern="1200" dirty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cs typeface="+mn-cs"/>
              </a:defRPr>
            </a:lvl5pPr>
          </a:lstStyle>
          <a:p>
            <a:pPr lvl="0"/>
            <a:r>
              <a:rPr lang="zh-CN" altLang="en-US" dirty="0" smtClean="0"/>
              <a:t>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标题 1"/>
          <p:cNvSpPr>
            <a:spLocks noGrp="1"/>
          </p:cNvSpPr>
          <p:nvPr>
            <p:ph type="title"/>
          </p:nvPr>
        </p:nvSpPr>
        <p:spPr>
          <a:xfrm>
            <a:off x="539552" y="889521"/>
            <a:ext cx="8064896" cy="990454"/>
          </a:xfrm>
          <a:prstGeom prst="rect">
            <a:avLst/>
          </a:prstGeom>
        </p:spPr>
        <p:txBody>
          <a:bodyPr/>
          <a:lstStyle>
            <a:lvl1pPr algn="l">
              <a:defRPr lang="zh-CN" altLang="en-US" sz="3200" b="1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itchFamily="34" charset="-122"/>
                <a:ea typeface="微软雅黑" pitchFamily="34" charset="-122"/>
                <a:cs typeface="+mn-cs"/>
              </a:defRPr>
            </a:lvl1pPr>
          </a:lstStyle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11" name="内容占位符 2"/>
          <p:cNvSpPr>
            <a:spLocks noGrp="1"/>
          </p:cNvSpPr>
          <p:nvPr>
            <p:ph idx="1"/>
          </p:nvPr>
        </p:nvSpPr>
        <p:spPr>
          <a:xfrm>
            <a:off x="539552" y="1897633"/>
            <a:ext cx="8064896" cy="3251299"/>
          </a:xfrm>
          <a:prstGeom prst="rect">
            <a:avLst/>
          </a:prstGeom>
        </p:spPr>
        <p:txBody>
          <a:bodyPr/>
          <a:lstStyle>
            <a:lvl1pPr marL="0" algn="l" defTabSz="914400" rtl="0" eaLnBrk="1" latinLnBrk="0" hangingPunct="1">
              <a:lnSpc>
                <a:spcPct val="200000"/>
              </a:lnSpc>
              <a:buNone/>
              <a:defRPr lang="zh-CN" altLang="en-US" sz="1800" kern="1200" dirty="0" smtClean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cs typeface="+mn-cs"/>
              </a:defRPr>
            </a:lvl1pPr>
            <a:lvl2pPr marL="0" algn="l" defTabSz="914400" rtl="0" eaLnBrk="1" latinLnBrk="0" hangingPunct="1">
              <a:lnSpc>
                <a:spcPct val="200000"/>
              </a:lnSpc>
              <a:buNone/>
              <a:defRPr lang="zh-CN" altLang="en-US" sz="1800" kern="1200" dirty="0" smtClean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cs typeface="+mn-cs"/>
              </a:defRPr>
            </a:lvl2pPr>
            <a:lvl3pPr marL="0" algn="l" defTabSz="914400" rtl="0" eaLnBrk="1" latinLnBrk="0" hangingPunct="1">
              <a:lnSpc>
                <a:spcPct val="200000"/>
              </a:lnSpc>
              <a:buNone/>
              <a:defRPr lang="zh-CN" altLang="en-US" sz="1800" kern="1200" dirty="0" smtClean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cs typeface="+mn-cs"/>
              </a:defRPr>
            </a:lvl3pPr>
            <a:lvl4pPr marL="0" algn="l" defTabSz="914400" rtl="0" eaLnBrk="1" latinLnBrk="0" hangingPunct="1">
              <a:lnSpc>
                <a:spcPct val="200000"/>
              </a:lnSpc>
              <a:buNone/>
              <a:defRPr lang="zh-CN" altLang="en-US" sz="1800" kern="1200" dirty="0" smtClean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cs typeface="+mn-cs"/>
              </a:defRPr>
            </a:lvl4pPr>
            <a:lvl5pPr marL="0" algn="l" defTabSz="914400" rtl="0" eaLnBrk="1" latinLnBrk="0" hangingPunct="1">
              <a:lnSpc>
                <a:spcPct val="200000"/>
              </a:lnSpc>
              <a:buNone/>
              <a:defRPr lang="zh-CN" altLang="en-US" sz="1800" kern="1200" dirty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cs typeface="+mn-cs"/>
              </a:defRPr>
            </a:lvl5pPr>
          </a:lstStyle>
          <a:p>
            <a:pPr lvl="0"/>
            <a:r>
              <a:rPr lang="zh-CN" altLang="en-US" dirty="0" smtClean="0"/>
              <a:t>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标题 1"/>
          <p:cNvSpPr>
            <a:spLocks noGrp="1"/>
          </p:cNvSpPr>
          <p:nvPr>
            <p:ph type="title"/>
          </p:nvPr>
        </p:nvSpPr>
        <p:spPr>
          <a:xfrm>
            <a:off x="539552" y="889521"/>
            <a:ext cx="8064896" cy="990454"/>
          </a:xfrm>
          <a:prstGeom prst="rect">
            <a:avLst/>
          </a:prstGeom>
        </p:spPr>
        <p:txBody>
          <a:bodyPr/>
          <a:lstStyle>
            <a:lvl1pPr algn="l">
              <a:defRPr lang="zh-CN" altLang="en-US" sz="3200" b="1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itchFamily="34" charset="-122"/>
                <a:ea typeface="微软雅黑" pitchFamily="34" charset="-122"/>
                <a:cs typeface="+mn-cs"/>
              </a:defRPr>
            </a:lvl1pPr>
          </a:lstStyle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11" name="内容占位符 2"/>
          <p:cNvSpPr>
            <a:spLocks noGrp="1"/>
          </p:cNvSpPr>
          <p:nvPr>
            <p:ph idx="1"/>
          </p:nvPr>
        </p:nvSpPr>
        <p:spPr>
          <a:xfrm>
            <a:off x="539552" y="1897633"/>
            <a:ext cx="8064896" cy="3251299"/>
          </a:xfrm>
          <a:prstGeom prst="rect">
            <a:avLst/>
          </a:prstGeom>
        </p:spPr>
        <p:txBody>
          <a:bodyPr/>
          <a:lstStyle>
            <a:lvl1pPr marL="0" algn="l" defTabSz="914400" rtl="0" eaLnBrk="1" latinLnBrk="0" hangingPunct="1">
              <a:lnSpc>
                <a:spcPct val="200000"/>
              </a:lnSpc>
              <a:buNone/>
              <a:defRPr lang="zh-CN" altLang="en-US" sz="1800" kern="1200" dirty="0" smtClean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cs typeface="+mn-cs"/>
              </a:defRPr>
            </a:lvl1pPr>
            <a:lvl2pPr marL="0" algn="l" defTabSz="914400" rtl="0" eaLnBrk="1" latinLnBrk="0" hangingPunct="1">
              <a:lnSpc>
                <a:spcPct val="200000"/>
              </a:lnSpc>
              <a:buNone/>
              <a:defRPr lang="zh-CN" altLang="en-US" sz="1800" kern="1200" dirty="0" smtClean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cs typeface="+mn-cs"/>
              </a:defRPr>
            </a:lvl2pPr>
            <a:lvl3pPr marL="0" algn="l" defTabSz="914400" rtl="0" eaLnBrk="1" latinLnBrk="0" hangingPunct="1">
              <a:lnSpc>
                <a:spcPct val="200000"/>
              </a:lnSpc>
              <a:buNone/>
              <a:defRPr lang="zh-CN" altLang="en-US" sz="1800" kern="1200" dirty="0" smtClean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cs typeface="+mn-cs"/>
              </a:defRPr>
            </a:lvl3pPr>
            <a:lvl4pPr marL="0" algn="l" defTabSz="914400" rtl="0" eaLnBrk="1" latinLnBrk="0" hangingPunct="1">
              <a:lnSpc>
                <a:spcPct val="200000"/>
              </a:lnSpc>
              <a:buNone/>
              <a:defRPr lang="zh-CN" altLang="en-US" sz="1800" kern="1200" dirty="0" smtClean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cs typeface="+mn-cs"/>
              </a:defRPr>
            </a:lvl4pPr>
            <a:lvl5pPr marL="0" algn="l" defTabSz="914400" rtl="0" eaLnBrk="1" latinLnBrk="0" hangingPunct="1">
              <a:lnSpc>
                <a:spcPct val="200000"/>
              </a:lnSpc>
              <a:buNone/>
              <a:defRPr lang="zh-CN" altLang="en-US" sz="1800" kern="1200" dirty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cs typeface="+mn-cs"/>
              </a:defRPr>
            </a:lvl5pPr>
          </a:lstStyle>
          <a:p>
            <a:pPr lvl="0"/>
            <a:r>
              <a:rPr lang="zh-CN" altLang="en-US" dirty="0" smtClean="0"/>
              <a:t>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标题 1"/>
          <p:cNvSpPr>
            <a:spLocks noGrp="1"/>
          </p:cNvSpPr>
          <p:nvPr>
            <p:ph type="title"/>
          </p:nvPr>
        </p:nvSpPr>
        <p:spPr>
          <a:xfrm>
            <a:off x="539552" y="889521"/>
            <a:ext cx="8064896" cy="990454"/>
          </a:xfrm>
          <a:prstGeom prst="rect">
            <a:avLst/>
          </a:prstGeom>
        </p:spPr>
        <p:txBody>
          <a:bodyPr/>
          <a:lstStyle>
            <a:lvl1pPr algn="l">
              <a:defRPr lang="zh-CN" altLang="en-US" sz="3200" b="1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itchFamily="34" charset="-122"/>
                <a:ea typeface="微软雅黑" pitchFamily="34" charset="-122"/>
                <a:cs typeface="+mn-cs"/>
              </a:defRPr>
            </a:lvl1pPr>
          </a:lstStyle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11" name="内容占位符 2"/>
          <p:cNvSpPr>
            <a:spLocks noGrp="1"/>
          </p:cNvSpPr>
          <p:nvPr>
            <p:ph idx="1"/>
          </p:nvPr>
        </p:nvSpPr>
        <p:spPr>
          <a:xfrm>
            <a:off x="539552" y="1897633"/>
            <a:ext cx="8064896" cy="3251299"/>
          </a:xfrm>
          <a:prstGeom prst="rect">
            <a:avLst/>
          </a:prstGeom>
        </p:spPr>
        <p:txBody>
          <a:bodyPr/>
          <a:lstStyle>
            <a:lvl1pPr marL="0" algn="l" defTabSz="914400" rtl="0" eaLnBrk="1" latinLnBrk="0" hangingPunct="1">
              <a:lnSpc>
                <a:spcPct val="200000"/>
              </a:lnSpc>
              <a:buNone/>
              <a:defRPr lang="zh-CN" altLang="en-US" sz="1800" kern="1200" dirty="0" smtClean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cs typeface="+mn-cs"/>
              </a:defRPr>
            </a:lvl1pPr>
            <a:lvl2pPr marL="0" algn="l" defTabSz="914400" rtl="0" eaLnBrk="1" latinLnBrk="0" hangingPunct="1">
              <a:lnSpc>
                <a:spcPct val="200000"/>
              </a:lnSpc>
              <a:buNone/>
              <a:defRPr lang="zh-CN" altLang="en-US" sz="1800" kern="1200" dirty="0" smtClean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cs typeface="+mn-cs"/>
              </a:defRPr>
            </a:lvl2pPr>
            <a:lvl3pPr marL="0" algn="l" defTabSz="914400" rtl="0" eaLnBrk="1" latinLnBrk="0" hangingPunct="1">
              <a:lnSpc>
                <a:spcPct val="200000"/>
              </a:lnSpc>
              <a:buNone/>
              <a:defRPr lang="zh-CN" altLang="en-US" sz="1800" kern="1200" dirty="0" smtClean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cs typeface="+mn-cs"/>
              </a:defRPr>
            </a:lvl3pPr>
            <a:lvl4pPr marL="0" algn="l" defTabSz="914400" rtl="0" eaLnBrk="1" latinLnBrk="0" hangingPunct="1">
              <a:lnSpc>
                <a:spcPct val="200000"/>
              </a:lnSpc>
              <a:buNone/>
              <a:defRPr lang="zh-CN" altLang="en-US" sz="1800" kern="1200" dirty="0" smtClean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cs typeface="+mn-cs"/>
              </a:defRPr>
            </a:lvl4pPr>
            <a:lvl5pPr marL="0" algn="l" defTabSz="914400" rtl="0" eaLnBrk="1" latinLnBrk="0" hangingPunct="1">
              <a:lnSpc>
                <a:spcPct val="200000"/>
              </a:lnSpc>
              <a:buNone/>
              <a:defRPr lang="zh-CN" altLang="en-US" sz="1800" kern="1200" dirty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cs typeface="+mn-cs"/>
              </a:defRPr>
            </a:lvl5pPr>
          </a:lstStyle>
          <a:p>
            <a:pPr lvl="0"/>
            <a:r>
              <a:rPr lang="zh-CN" altLang="en-US" dirty="0" smtClean="0"/>
              <a:t>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标题 1"/>
          <p:cNvSpPr>
            <a:spLocks noGrp="1"/>
          </p:cNvSpPr>
          <p:nvPr>
            <p:ph type="title"/>
          </p:nvPr>
        </p:nvSpPr>
        <p:spPr>
          <a:xfrm>
            <a:off x="539552" y="889521"/>
            <a:ext cx="8064896" cy="990454"/>
          </a:xfrm>
          <a:prstGeom prst="rect">
            <a:avLst/>
          </a:prstGeom>
        </p:spPr>
        <p:txBody>
          <a:bodyPr/>
          <a:lstStyle>
            <a:lvl1pPr algn="l">
              <a:defRPr lang="zh-CN" altLang="en-US" sz="3200" b="1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itchFamily="34" charset="-122"/>
                <a:ea typeface="微软雅黑" pitchFamily="34" charset="-122"/>
                <a:cs typeface="+mn-cs"/>
              </a:defRPr>
            </a:lvl1pPr>
          </a:lstStyle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11" name="内容占位符 2"/>
          <p:cNvSpPr>
            <a:spLocks noGrp="1"/>
          </p:cNvSpPr>
          <p:nvPr>
            <p:ph idx="1"/>
          </p:nvPr>
        </p:nvSpPr>
        <p:spPr>
          <a:xfrm>
            <a:off x="539552" y="1897633"/>
            <a:ext cx="8064896" cy="3251299"/>
          </a:xfrm>
          <a:prstGeom prst="rect">
            <a:avLst/>
          </a:prstGeom>
        </p:spPr>
        <p:txBody>
          <a:bodyPr/>
          <a:lstStyle>
            <a:lvl1pPr marL="0" algn="l" defTabSz="914400" rtl="0" eaLnBrk="1" latinLnBrk="0" hangingPunct="1">
              <a:lnSpc>
                <a:spcPct val="200000"/>
              </a:lnSpc>
              <a:buNone/>
              <a:defRPr lang="zh-CN" altLang="en-US" sz="1800" kern="1200" dirty="0" smtClean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cs typeface="+mn-cs"/>
              </a:defRPr>
            </a:lvl1pPr>
            <a:lvl2pPr marL="0" algn="l" defTabSz="914400" rtl="0" eaLnBrk="1" latinLnBrk="0" hangingPunct="1">
              <a:lnSpc>
                <a:spcPct val="200000"/>
              </a:lnSpc>
              <a:buNone/>
              <a:defRPr lang="zh-CN" altLang="en-US" sz="1800" kern="1200" dirty="0" smtClean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cs typeface="+mn-cs"/>
              </a:defRPr>
            </a:lvl2pPr>
            <a:lvl3pPr marL="0" algn="l" defTabSz="914400" rtl="0" eaLnBrk="1" latinLnBrk="0" hangingPunct="1">
              <a:lnSpc>
                <a:spcPct val="200000"/>
              </a:lnSpc>
              <a:buNone/>
              <a:defRPr lang="zh-CN" altLang="en-US" sz="1800" kern="1200" dirty="0" smtClean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cs typeface="+mn-cs"/>
              </a:defRPr>
            </a:lvl3pPr>
            <a:lvl4pPr marL="0" algn="l" defTabSz="914400" rtl="0" eaLnBrk="1" latinLnBrk="0" hangingPunct="1">
              <a:lnSpc>
                <a:spcPct val="200000"/>
              </a:lnSpc>
              <a:buNone/>
              <a:defRPr lang="zh-CN" altLang="en-US" sz="1800" kern="1200" dirty="0" smtClean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cs typeface="+mn-cs"/>
              </a:defRPr>
            </a:lvl4pPr>
            <a:lvl5pPr marL="0" algn="l" defTabSz="914400" rtl="0" eaLnBrk="1" latinLnBrk="0" hangingPunct="1">
              <a:lnSpc>
                <a:spcPct val="200000"/>
              </a:lnSpc>
              <a:buNone/>
              <a:defRPr lang="zh-CN" altLang="en-US" sz="1800" kern="1200" dirty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cs typeface="+mn-cs"/>
              </a:defRPr>
            </a:lvl5pPr>
          </a:lstStyle>
          <a:p>
            <a:pPr lvl="0"/>
            <a:r>
              <a:rPr lang="zh-CN" altLang="en-US" dirty="0" smtClean="0"/>
              <a:t>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标题 1"/>
          <p:cNvSpPr>
            <a:spLocks noGrp="1"/>
          </p:cNvSpPr>
          <p:nvPr>
            <p:ph type="title"/>
          </p:nvPr>
        </p:nvSpPr>
        <p:spPr>
          <a:xfrm>
            <a:off x="539552" y="889521"/>
            <a:ext cx="8064896" cy="990454"/>
          </a:xfrm>
          <a:prstGeom prst="rect">
            <a:avLst/>
          </a:prstGeom>
        </p:spPr>
        <p:txBody>
          <a:bodyPr/>
          <a:lstStyle>
            <a:lvl1pPr algn="l">
              <a:defRPr lang="zh-CN" altLang="en-US" sz="3200" b="1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itchFamily="34" charset="-122"/>
                <a:ea typeface="微软雅黑" pitchFamily="34" charset="-122"/>
                <a:cs typeface="+mn-cs"/>
              </a:defRPr>
            </a:lvl1pPr>
          </a:lstStyle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11" name="内容占位符 2"/>
          <p:cNvSpPr>
            <a:spLocks noGrp="1"/>
          </p:cNvSpPr>
          <p:nvPr>
            <p:ph idx="1"/>
          </p:nvPr>
        </p:nvSpPr>
        <p:spPr>
          <a:xfrm>
            <a:off x="539552" y="1897633"/>
            <a:ext cx="8064896" cy="3251299"/>
          </a:xfrm>
          <a:prstGeom prst="rect">
            <a:avLst/>
          </a:prstGeom>
        </p:spPr>
        <p:txBody>
          <a:bodyPr/>
          <a:lstStyle>
            <a:lvl1pPr marL="0" algn="l" defTabSz="914400" rtl="0" eaLnBrk="1" latinLnBrk="0" hangingPunct="1">
              <a:lnSpc>
                <a:spcPct val="200000"/>
              </a:lnSpc>
              <a:buNone/>
              <a:defRPr lang="zh-CN" altLang="en-US" sz="1800" kern="1200" dirty="0" smtClean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cs typeface="+mn-cs"/>
              </a:defRPr>
            </a:lvl1pPr>
            <a:lvl2pPr marL="0" algn="l" defTabSz="914400" rtl="0" eaLnBrk="1" latinLnBrk="0" hangingPunct="1">
              <a:lnSpc>
                <a:spcPct val="200000"/>
              </a:lnSpc>
              <a:buNone/>
              <a:defRPr lang="zh-CN" altLang="en-US" sz="1800" kern="1200" dirty="0" smtClean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cs typeface="+mn-cs"/>
              </a:defRPr>
            </a:lvl2pPr>
            <a:lvl3pPr marL="0" algn="l" defTabSz="914400" rtl="0" eaLnBrk="1" latinLnBrk="0" hangingPunct="1">
              <a:lnSpc>
                <a:spcPct val="200000"/>
              </a:lnSpc>
              <a:buNone/>
              <a:defRPr lang="zh-CN" altLang="en-US" sz="1800" kern="1200" dirty="0" smtClean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cs typeface="+mn-cs"/>
              </a:defRPr>
            </a:lvl3pPr>
            <a:lvl4pPr marL="0" algn="l" defTabSz="914400" rtl="0" eaLnBrk="1" latinLnBrk="0" hangingPunct="1">
              <a:lnSpc>
                <a:spcPct val="200000"/>
              </a:lnSpc>
              <a:buNone/>
              <a:defRPr lang="zh-CN" altLang="en-US" sz="1800" kern="1200" dirty="0" smtClean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cs typeface="+mn-cs"/>
              </a:defRPr>
            </a:lvl4pPr>
            <a:lvl5pPr marL="0" algn="l" defTabSz="914400" rtl="0" eaLnBrk="1" latinLnBrk="0" hangingPunct="1">
              <a:lnSpc>
                <a:spcPct val="200000"/>
              </a:lnSpc>
              <a:buNone/>
              <a:defRPr lang="zh-CN" altLang="en-US" sz="1800" kern="1200" dirty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cs typeface="+mn-cs"/>
              </a:defRPr>
            </a:lvl5pPr>
          </a:lstStyle>
          <a:p>
            <a:pPr lvl="0"/>
            <a:r>
              <a:rPr lang="zh-CN" altLang="en-US" dirty="0" smtClean="0"/>
              <a:t>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标题 1"/>
          <p:cNvSpPr>
            <a:spLocks noGrp="1"/>
          </p:cNvSpPr>
          <p:nvPr>
            <p:ph type="title"/>
          </p:nvPr>
        </p:nvSpPr>
        <p:spPr>
          <a:xfrm>
            <a:off x="539552" y="889521"/>
            <a:ext cx="8064896" cy="990454"/>
          </a:xfrm>
          <a:prstGeom prst="rect">
            <a:avLst/>
          </a:prstGeom>
        </p:spPr>
        <p:txBody>
          <a:bodyPr/>
          <a:lstStyle>
            <a:lvl1pPr algn="l">
              <a:defRPr lang="zh-CN" altLang="en-US" sz="3200" b="1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itchFamily="34" charset="-122"/>
                <a:ea typeface="微软雅黑" pitchFamily="34" charset="-122"/>
                <a:cs typeface="+mn-cs"/>
              </a:defRPr>
            </a:lvl1pPr>
          </a:lstStyle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11" name="内容占位符 2"/>
          <p:cNvSpPr>
            <a:spLocks noGrp="1"/>
          </p:cNvSpPr>
          <p:nvPr>
            <p:ph idx="1"/>
          </p:nvPr>
        </p:nvSpPr>
        <p:spPr>
          <a:xfrm>
            <a:off x="539552" y="1897633"/>
            <a:ext cx="8064896" cy="3251299"/>
          </a:xfrm>
          <a:prstGeom prst="rect">
            <a:avLst/>
          </a:prstGeom>
        </p:spPr>
        <p:txBody>
          <a:bodyPr/>
          <a:lstStyle>
            <a:lvl1pPr marL="0" algn="l" defTabSz="914400" rtl="0" eaLnBrk="1" latinLnBrk="0" hangingPunct="1">
              <a:lnSpc>
                <a:spcPct val="200000"/>
              </a:lnSpc>
              <a:buNone/>
              <a:defRPr lang="zh-CN" altLang="en-US" sz="1800" kern="1200" dirty="0" smtClean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cs typeface="+mn-cs"/>
              </a:defRPr>
            </a:lvl1pPr>
            <a:lvl2pPr marL="0" algn="l" defTabSz="914400" rtl="0" eaLnBrk="1" latinLnBrk="0" hangingPunct="1">
              <a:lnSpc>
                <a:spcPct val="200000"/>
              </a:lnSpc>
              <a:buNone/>
              <a:defRPr lang="zh-CN" altLang="en-US" sz="1800" kern="1200" dirty="0" smtClean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cs typeface="+mn-cs"/>
              </a:defRPr>
            </a:lvl2pPr>
            <a:lvl3pPr marL="0" algn="l" defTabSz="914400" rtl="0" eaLnBrk="1" latinLnBrk="0" hangingPunct="1">
              <a:lnSpc>
                <a:spcPct val="200000"/>
              </a:lnSpc>
              <a:buNone/>
              <a:defRPr lang="zh-CN" altLang="en-US" sz="1800" kern="1200" dirty="0" smtClean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cs typeface="+mn-cs"/>
              </a:defRPr>
            </a:lvl3pPr>
            <a:lvl4pPr marL="0" algn="l" defTabSz="914400" rtl="0" eaLnBrk="1" latinLnBrk="0" hangingPunct="1">
              <a:lnSpc>
                <a:spcPct val="200000"/>
              </a:lnSpc>
              <a:buNone/>
              <a:defRPr lang="zh-CN" altLang="en-US" sz="1800" kern="1200" dirty="0" smtClean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cs typeface="+mn-cs"/>
              </a:defRPr>
            </a:lvl4pPr>
            <a:lvl5pPr marL="0" algn="l" defTabSz="914400" rtl="0" eaLnBrk="1" latinLnBrk="0" hangingPunct="1">
              <a:lnSpc>
                <a:spcPct val="200000"/>
              </a:lnSpc>
              <a:buNone/>
              <a:defRPr lang="zh-CN" altLang="en-US" sz="1800" kern="1200" dirty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cs typeface="+mn-cs"/>
              </a:defRPr>
            </a:lvl5pPr>
          </a:lstStyle>
          <a:p>
            <a:pPr lvl="0"/>
            <a:r>
              <a:rPr lang="zh-CN" altLang="en-US" dirty="0" smtClean="0"/>
              <a:t>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标题 1"/>
          <p:cNvSpPr>
            <a:spLocks noGrp="1"/>
          </p:cNvSpPr>
          <p:nvPr>
            <p:ph type="title"/>
          </p:nvPr>
        </p:nvSpPr>
        <p:spPr>
          <a:xfrm>
            <a:off x="539552" y="889521"/>
            <a:ext cx="8064896" cy="990454"/>
          </a:xfrm>
          <a:prstGeom prst="rect">
            <a:avLst/>
          </a:prstGeom>
        </p:spPr>
        <p:txBody>
          <a:bodyPr/>
          <a:lstStyle>
            <a:lvl1pPr algn="l">
              <a:defRPr lang="zh-CN" altLang="en-US" sz="3200" b="1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itchFamily="34" charset="-122"/>
                <a:ea typeface="微软雅黑" pitchFamily="34" charset="-122"/>
                <a:cs typeface="+mn-cs"/>
              </a:defRPr>
            </a:lvl1pPr>
          </a:lstStyle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11" name="内容占位符 2"/>
          <p:cNvSpPr>
            <a:spLocks noGrp="1"/>
          </p:cNvSpPr>
          <p:nvPr>
            <p:ph idx="1"/>
          </p:nvPr>
        </p:nvSpPr>
        <p:spPr>
          <a:xfrm>
            <a:off x="539552" y="1897633"/>
            <a:ext cx="8064896" cy="3251299"/>
          </a:xfrm>
          <a:prstGeom prst="rect">
            <a:avLst/>
          </a:prstGeom>
        </p:spPr>
        <p:txBody>
          <a:bodyPr/>
          <a:lstStyle>
            <a:lvl1pPr marL="0" algn="l" defTabSz="914400" rtl="0" eaLnBrk="1" latinLnBrk="0" hangingPunct="1">
              <a:lnSpc>
                <a:spcPct val="200000"/>
              </a:lnSpc>
              <a:buNone/>
              <a:defRPr lang="zh-CN" altLang="en-US" sz="1800" kern="1200" dirty="0" smtClean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cs typeface="+mn-cs"/>
              </a:defRPr>
            </a:lvl1pPr>
            <a:lvl2pPr marL="0" algn="l" defTabSz="914400" rtl="0" eaLnBrk="1" latinLnBrk="0" hangingPunct="1">
              <a:lnSpc>
                <a:spcPct val="200000"/>
              </a:lnSpc>
              <a:buNone/>
              <a:defRPr lang="zh-CN" altLang="en-US" sz="1800" kern="1200" dirty="0" smtClean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cs typeface="+mn-cs"/>
              </a:defRPr>
            </a:lvl2pPr>
            <a:lvl3pPr marL="0" algn="l" defTabSz="914400" rtl="0" eaLnBrk="1" latinLnBrk="0" hangingPunct="1">
              <a:lnSpc>
                <a:spcPct val="200000"/>
              </a:lnSpc>
              <a:buNone/>
              <a:defRPr lang="zh-CN" altLang="en-US" sz="1800" kern="1200" dirty="0" smtClean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cs typeface="+mn-cs"/>
              </a:defRPr>
            </a:lvl3pPr>
            <a:lvl4pPr marL="0" algn="l" defTabSz="914400" rtl="0" eaLnBrk="1" latinLnBrk="0" hangingPunct="1">
              <a:lnSpc>
                <a:spcPct val="200000"/>
              </a:lnSpc>
              <a:buNone/>
              <a:defRPr lang="zh-CN" altLang="en-US" sz="1800" kern="1200" dirty="0" smtClean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cs typeface="+mn-cs"/>
              </a:defRPr>
            </a:lvl4pPr>
            <a:lvl5pPr marL="0" algn="l" defTabSz="914400" rtl="0" eaLnBrk="1" latinLnBrk="0" hangingPunct="1">
              <a:lnSpc>
                <a:spcPct val="200000"/>
              </a:lnSpc>
              <a:buNone/>
              <a:defRPr lang="zh-CN" altLang="en-US" sz="1800" kern="1200" dirty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cs typeface="+mn-cs"/>
              </a:defRPr>
            </a:lvl5pPr>
          </a:lstStyle>
          <a:p>
            <a:pPr lvl="0"/>
            <a:r>
              <a:rPr lang="zh-CN" altLang="en-US" dirty="0" smtClean="0"/>
              <a:t>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标题 1"/>
          <p:cNvSpPr>
            <a:spLocks noGrp="1"/>
          </p:cNvSpPr>
          <p:nvPr>
            <p:ph type="title"/>
          </p:nvPr>
        </p:nvSpPr>
        <p:spPr>
          <a:xfrm>
            <a:off x="539552" y="889521"/>
            <a:ext cx="8064896" cy="990454"/>
          </a:xfrm>
          <a:prstGeom prst="rect">
            <a:avLst/>
          </a:prstGeom>
        </p:spPr>
        <p:txBody>
          <a:bodyPr/>
          <a:lstStyle>
            <a:lvl1pPr algn="l">
              <a:defRPr lang="zh-CN" altLang="en-US" sz="3200" b="1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itchFamily="34" charset="-122"/>
                <a:ea typeface="微软雅黑" pitchFamily="34" charset="-122"/>
                <a:cs typeface="+mn-cs"/>
              </a:defRPr>
            </a:lvl1pPr>
          </a:lstStyle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11" name="内容占位符 2"/>
          <p:cNvSpPr>
            <a:spLocks noGrp="1"/>
          </p:cNvSpPr>
          <p:nvPr>
            <p:ph idx="1"/>
          </p:nvPr>
        </p:nvSpPr>
        <p:spPr>
          <a:xfrm>
            <a:off x="539552" y="1897633"/>
            <a:ext cx="8064896" cy="3251299"/>
          </a:xfrm>
          <a:prstGeom prst="rect">
            <a:avLst/>
          </a:prstGeom>
        </p:spPr>
        <p:txBody>
          <a:bodyPr/>
          <a:lstStyle>
            <a:lvl1pPr marL="0" algn="l" defTabSz="914400" rtl="0" eaLnBrk="1" latinLnBrk="0" hangingPunct="1">
              <a:lnSpc>
                <a:spcPct val="200000"/>
              </a:lnSpc>
              <a:buNone/>
              <a:defRPr lang="zh-CN" altLang="en-US" sz="1800" kern="1200" dirty="0" smtClean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cs typeface="+mn-cs"/>
              </a:defRPr>
            </a:lvl1pPr>
            <a:lvl2pPr marL="0" algn="l" defTabSz="914400" rtl="0" eaLnBrk="1" latinLnBrk="0" hangingPunct="1">
              <a:lnSpc>
                <a:spcPct val="200000"/>
              </a:lnSpc>
              <a:buNone/>
              <a:defRPr lang="zh-CN" altLang="en-US" sz="1800" kern="1200" dirty="0" smtClean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cs typeface="+mn-cs"/>
              </a:defRPr>
            </a:lvl2pPr>
            <a:lvl3pPr marL="0" algn="l" defTabSz="914400" rtl="0" eaLnBrk="1" latinLnBrk="0" hangingPunct="1">
              <a:lnSpc>
                <a:spcPct val="200000"/>
              </a:lnSpc>
              <a:buNone/>
              <a:defRPr lang="zh-CN" altLang="en-US" sz="1800" kern="1200" dirty="0" smtClean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cs typeface="+mn-cs"/>
              </a:defRPr>
            </a:lvl3pPr>
            <a:lvl4pPr marL="0" algn="l" defTabSz="914400" rtl="0" eaLnBrk="1" latinLnBrk="0" hangingPunct="1">
              <a:lnSpc>
                <a:spcPct val="200000"/>
              </a:lnSpc>
              <a:buNone/>
              <a:defRPr lang="zh-CN" altLang="en-US" sz="1800" kern="1200" dirty="0" smtClean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cs typeface="+mn-cs"/>
              </a:defRPr>
            </a:lvl4pPr>
            <a:lvl5pPr marL="0" algn="l" defTabSz="914400" rtl="0" eaLnBrk="1" latinLnBrk="0" hangingPunct="1">
              <a:lnSpc>
                <a:spcPct val="200000"/>
              </a:lnSpc>
              <a:buNone/>
              <a:defRPr lang="zh-CN" altLang="en-US" sz="1800" kern="1200" dirty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cs typeface="+mn-cs"/>
              </a:defRPr>
            </a:lvl5pPr>
          </a:lstStyle>
          <a:p>
            <a:pPr lvl="0"/>
            <a:r>
              <a:rPr lang="zh-CN" altLang="en-US" dirty="0" smtClean="0"/>
              <a:t>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标题 1"/>
          <p:cNvSpPr>
            <a:spLocks noGrp="1"/>
          </p:cNvSpPr>
          <p:nvPr>
            <p:ph type="title"/>
          </p:nvPr>
        </p:nvSpPr>
        <p:spPr>
          <a:xfrm>
            <a:off x="539552" y="889521"/>
            <a:ext cx="8064896" cy="990454"/>
          </a:xfrm>
          <a:prstGeom prst="rect">
            <a:avLst/>
          </a:prstGeom>
        </p:spPr>
        <p:txBody>
          <a:bodyPr/>
          <a:lstStyle>
            <a:lvl1pPr algn="l">
              <a:defRPr lang="zh-CN" altLang="en-US" sz="3200" b="1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itchFamily="34" charset="-122"/>
                <a:ea typeface="微软雅黑" pitchFamily="34" charset="-122"/>
                <a:cs typeface="+mn-cs"/>
              </a:defRPr>
            </a:lvl1pPr>
          </a:lstStyle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11" name="内容占位符 2"/>
          <p:cNvSpPr>
            <a:spLocks noGrp="1"/>
          </p:cNvSpPr>
          <p:nvPr>
            <p:ph idx="1"/>
          </p:nvPr>
        </p:nvSpPr>
        <p:spPr>
          <a:xfrm>
            <a:off x="539552" y="1897633"/>
            <a:ext cx="8064896" cy="3251299"/>
          </a:xfrm>
          <a:prstGeom prst="rect">
            <a:avLst/>
          </a:prstGeom>
        </p:spPr>
        <p:txBody>
          <a:bodyPr/>
          <a:lstStyle>
            <a:lvl1pPr marL="0" algn="l" defTabSz="914400" rtl="0" eaLnBrk="1" latinLnBrk="0" hangingPunct="1">
              <a:lnSpc>
                <a:spcPct val="200000"/>
              </a:lnSpc>
              <a:buNone/>
              <a:defRPr lang="zh-CN" altLang="en-US" sz="1800" kern="1200" dirty="0" smtClean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cs typeface="+mn-cs"/>
              </a:defRPr>
            </a:lvl1pPr>
            <a:lvl2pPr marL="0" algn="l" defTabSz="914400" rtl="0" eaLnBrk="1" latinLnBrk="0" hangingPunct="1">
              <a:lnSpc>
                <a:spcPct val="200000"/>
              </a:lnSpc>
              <a:buNone/>
              <a:defRPr lang="zh-CN" altLang="en-US" sz="1800" kern="1200" dirty="0" smtClean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cs typeface="+mn-cs"/>
              </a:defRPr>
            </a:lvl2pPr>
            <a:lvl3pPr marL="0" algn="l" defTabSz="914400" rtl="0" eaLnBrk="1" latinLnBrk="0" hangingPunct="1">
              <a:lnSpc>
                <a:spcPct val="200000"/>
              </a:lnSpc>
              <a:buNone/>
              <a:defRPr lang="zh-CN" altLang="en-US" sz="1800" kern="1200" dirty="0" smtClean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cs typeface="+mn-cs"/>
              </a:defRPr>
            </a:lvl3pPr>
            <a:lvl4pPr marL="0" algn="l" defTabSz="914400" rtl="0" eaLnBrk="1" latinLnBrk="0" hangingPunct="1">
              <a:lnSpc>
                <a:spcPct val="200000"/>
              </a:lnSpc>
              <a:buNone/>
              <a:defRPr lang="zh-CN" altLang="en-US" sz="1800" kern="1200" dirty="0" smtClean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cs typeface="+mn-cs"/>
              </a:defRPr>
            </a:lvl4pPr>
            <a:lvl5pPr marL="0" algn="l" defTabSz="914400" rtl="0" eaLnBrk="1" latinLnBrk="0" hangingPunct="1">
              <a:lnSpc>
                <a:spcPct val="200000"/>
              </a:lnSpc>
              <a:buNone/>
              <a:defRPr lang="zh-CN" altLang="en-US" sz="1800" kern="1200" dirty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cs typeface="+mn-cs"/>
              </a:defRPr>
            </a:lvl5pPr>
          </a:lstStyle>
          <a:p>
            <a:pPr lvl="0"/>
            <a:r>
              <a:rPr lang="zh-CN" altLang="en-US" dirty="0" smtClean="0"/>
              <a:t>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标题 1"/>
          <p:cNvSpPr>
            <a:spLocks noGrp="1"/>
          </p:cNvSpPr>
          <p:nvPr>
            <p:ph type="title"/>
          </p:nvPr>
        </p:nvSpPr>
        <p:spPr>
          <a:xfrm>
            <a:off x="539552" y="889521"/>
            <a:ext cx="8064896" cy="990454"/>
          </a:xfrm>
          <a:prstGeom prst="rect">
            <a:avLst/>
          </a:prstGeom>
        </p:spPr>
        <p:txBody>
          <a:bodyPr/>
          <a:lstStyle>
            <a:lvl1pPr algn="l">
              <a:defRPr lang="zh-CN" altLang="en-US" sz="3200" b="1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itchFamily="34" charset="-122"/>
                <a:ea typeface="微软雅黑" pitchFamily="34" charset="-122"/>
                <a:cs typeface="+mn-cs"/>
              </a:defRPr>
            </a:lvl1pPr>
          </a:lstStyle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11" name="内容占位符 2"/>
          <p:cNvSpPr>
            <a:spLocks noGrp="1"/>
          </p:cNvSpPr>
          <p:nvPr>
            <p:ph idx="1"/>
          </p:nvPr>
        </p:nvSpPr>
        <p:spPr>
          <a:xfrm>
            <a:off x="539552" y="1897633"/>
            <a:ext cx="8064896" cy="3251299"/>
          </a:xfrm>
          <a:prstGeom prst="rect">
            <a:avLst/>
          </a:prstGeom>
        </p:spPr>
        <p:txBody>
          <a:bodyPr/>
          <a:lstStyle>
            <a:lvl1pPr marL="0" algn="l" defTabSz="914400" rtl="0" eaLnBrk="1" latinLnBrk="0" hangingPunct="1">
              <a:lnSpc>
                <a:spcPct val="200000"/>
              </a:lnSpc>
              <a:buNone/>
              <a:defRPr lang="zh-CN" altLang="en-US" sz="1800" kern="1200" dirty="0" smtClean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cs typeface="+mn-cs"/>
              </a:defRPr>
            </a:lvl1pPr>
            <a:lvl2pPr marL="0" algn="l" defTabSz="914400" rtl="0" eaLnBrk="1" latinLnBrk="0" hangingPunct="1">
              <a:lnSpc>
                <a:spcPct val="200000"/>
              </a:lnSpc>
              <a:buNone/>
              <a:defRPr lang="zh-CN" altLang="en-US" sz="1800" kern="1200" dirty="0" smtClean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cs typeface="+mn-cs"/>
              </a:defRPr>
            </a:lvl2pPr>
            <a:lvl3pPr marL="0" algn="l" defTabSz="914400" rtl="0" eaLnBrk="1" latinLnBrk="0" hangingPunct="1">
              <a:lnSpc>
                <a:spcPct val="200000"/>
              </a:lnSpc>
              <a:buNone/>
              <a:defRPr lang="zh-CN" altLang="en-US" sz="1800" kern="1200" dirty="0" smtClean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cs typeface="+mn-cs"/>
              </a:defRPr>
            </a:lvl3pPr>
            <a:lvl4pPr marL="0" algn="l" defTabSz="914400" rtl="0" eaLnBrk="1" latinLnBrk="0" hangingPunct="1">
              <a:lnSpc>
                <a:spcPct val="200000"/>
              </a:lnSpc>
              <a:buNone/>
              <a:defRPr lang="zh-CN" altLang="en-US" sz="1800" kern="1200" dirty="0" smtClean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cs typeface="+mn-cs"/>
              </a:defRPr>
            </a:lvl4pPr>
            <a:lvl5pPr marL="0" algn="l" defTabSz="914400" rtl="0" eaLnBrk="1" latinLnBrk="0" hangingPunct="1">
              <a:lnSpc>
                <a:spcPct val="200000"/>
              </a:lnSpc>
              <a:buNone/>
              <a:defRPr lang="zh-CN" altLang="en-US" sz="1800" kern="1200" dirty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cs typeface="+mn-cs"/>
              </a:defRPr>
            </a:lvl5pPr>
          </a:lstStyle>
          <a:p>
            <a:pPr lvl="0"/>
            <a:r>
              <a:rPr lang="zh-CN" altLang="en-US" dirty="0" smtClean="0"/>
              <a:t>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标题 1"/>
          <p:cNvSpPr>
            <a:spLocks noGrp="1"/>
          </p:cNvSpPr>
          <p:nvPr>
            <p:ph type="title"/>
          </p:nvPr>
        </p:nvSpPr>
        <p:spPr>
          <a:xfrm>
            <a:off x="539552" y="889521"/>
            <a:ext cx="8064896" cy="990454"/>
          </a:xfrm>
          <a:prstGeom prst="rect">
            <a:avLst/>
          </a:prstGeom>
        </p:spPr>
        <p:txBody>
          <a:bodyPr/>
          <a:lstStyle>
            <a:lvl1pPr algn="l">
              <a:defRPr lang="zh-CN" altLang="en-US" sz="3200" b="1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itchFamily="34" charset="-122"/>
                <a:ea typeface="微软雅黑" pitchFamily="34" charset="-122"/>
                <a:cs typeface="+mn-cs"/>
              </a:defRPr>
            </a:lvl1pPr>
          </a:lstStyle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11" name="内容占位符 2"/>
          <p:cNvSpPr>
            <a:spLocks noGrp="1"/>
          </p:cNvSpPr>
          <p:nvPr>
            <p:ph idx="1"/>
          </p:nvPr>
        </p:nvSpPr>
        <p:spPr>
          <a:xfrm>
            <a:off x="539552" y="1897633"/>
            <a:ext cx="8064896" cy="3251299"/>
          </a:xfrm>
          <a:prstGeom prst="rect">
            <a:avLst/>
          </a:prstGeom>
        </p:spPr>
        <p:txBody>
          <a:bodyPr/>
          <a:lstStyle>
            <a:lvl1pPr marL="0" algn="l" defTabSz="914400" rtl="0" eaLnBrk="1" latinLnBrk="0" hangingPunct="1">
              <a:lnSpc>
                <a:spcPct val="200000"/>
              </a:lnSpc>
              <a:buNone/>
              <a:defRPr lang="zh-CN" altLang="en-US" sz="1800" kern="1200" dirty="0" smtClean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cs typeface="+mn-cs"/>
              </a:defRPr>
            </a:lvl1pPr>
            <a:lvl2pPr marL="0" algn="l" defTabSz="914400" rtl="0" eaLnBrk="1" latinLnBrk="0" hangingPunct="1">
              <a:lnSpc>
                <a:spcPct val="200000"/>
              </a:lnSpc>
              <a:buNone/>
              <a:defRPr lang="zh-CN" altLang="en-US" sz="1800" kern="1200" dirty="0" smtClean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cs typeface="+mn-cs"/>
              </a:defRPr>
            </a:lvl2pPr>
            <a:lvl3pPr marL="0" algn="l" defTabSz="914400" rtl="0" eaLnBrk="1" latinLnBrk="0" hangingPunct="1">
              <a:lnSpc>
                <a:spcPct val="200000"/>
              </a:lnSpc>
              <a:buNone/>
              <a:defRPr lang="zh-CN" altLang="en-US" sz="1800" kern="1200" dirty="0" smtClean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cs typeface="+mn-cs"/>
              </a:defRPr>
            </a:lvl3pPr>
            <a:lvl4pPr marL="0" algn="l" defTabSz="914400" rtl="0" eaLnBrk="1" latinLnBrk="0" hangingPunct="1">
              <a:lnSpc>
                <a:spcPct val="200000"/>
              </a:lnSpc>
              <a:buNone/>
              <a:defRPr lang="zh-CN" altLang="en-US" sz="1800" kern="1200" dirty="0" smtClean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cs typeface="+mn-cs"/>
              </a:defRPr>
            </a:lvl4pPr>
            <a:lvl5pPr marL="0" algn="l" defTabSz="914400" rtl="0" eaLnBrk="1" latinLnBrk="0" hangingPunct="1">
              <a:lnSpc>
                <a:spcPct val="200000"/>
              </a:lnSpc>
              <a:buNone/>
              <a:defRPr lang="zh-CN" altLang="en-US" sz="1800" kern="1200" dirty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cs typeface="+mn-cs"/>
              </a:defRPr>
            </a:lvl5pPr>
          </a:lstStyle>
          <a:p>
            <a:pPr lvl="0"/>
            <a:r>
              <a:rPr lang="zh-CN" altLang="en-US" dirty="0" smtClean="0"/>
              <a:t>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标题 1"/>
          <p:cNvSpPr>
            <a:spLocks noGrp="1"/>
          </p:cNvSpPr>
          <p:nvPr>
            <p:ph type="title"/>
          </p:nvPr>
        </p:nvSpPr>
        <p:spPr>
          <a:xfrm>
            <a:off x="539552" y="889521"/>
            <a:ext cx="8064896" cy="990454"/>
          </a:xfrm>
          <a:prstGeom prst="rect">
            <a:avLst/>
          </a:prstGeom>
        </p:spPr>
        <p:txBody>
          <a:bodyPr/>
          <a:lstStyle>
            <a:lvl1pPr algn="l">
              <a:defRPr lang="zh-CN" altLang="en-US" sz="3200" b="1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itchFamily="34" charset="-122"/>
                <a:ea typeface="微软雅黑" pitchFamily="34" charset="-122"/>
                <a:cs typeface="+mn-cs"/>
              </a:defRPr>
            </a:lvl1pPr>
          </a:lstStyle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11" name="内容占位符 2"/>
          <p:cNvSpPr>
            <a:spLocks noGrp="1"/>
          </p:cNvSpPr>
          <p:nvPr>
            <p:ph idx="1"/>
          </p:nvPr>
        </p:nvSpPr>
        <p:spPr>
          <a:xfrm>
            <a:off x="539552" y="1897633"/>
            <a:ext cx="8064896" cy="3251299"/>
          </a:xfrm>
          <a:prstGeom prst="rect">
            <a:avLst/>
          </a:prstGeom>
        </p:spPr>
        <p:txBody>
          <a:bodyPr/>
          <a:lstStyle>
            <a:lvl1pPr marL="0" algn="l" defTabSz="914400" rtl="0" eaLnBrk="1" latinLnBrk="0" hangingPunct="1">
              <a:lnSpc>
                <a:spcPct val="200000"/>
              </a:lnSpc>
              <a:buNone/>
              <a:defRPr lang="zh-CN" altLang="en-US" sz="1800" kern="1200" dirty="0" smtClean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cs typeface="+mn-cs"/>
              </a:defRPr>
            </a:lvl1pPr>
            <a:lvl2pPr marL="0" algn="l" defTabSz="914400" rtl="0" eaLnBrk="1" latinLnBrk="0" hangingPunct="1">
              <a:lnSpc>
                <a:spcPct val="200000"/>
              </a:lnSpc>
              <a:buNone/>
              <a:defRPr lang="zh-CN" altLang="en-US" sz="1800" kern="1200" dirty="0" smtClean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cs typeface="+mn-cs"/>
              </a:defRPr>
            </a:lvl2pPr>
            <a:lvl3pPr marL="0" algn="l" defTabSz="914400" rtl="0" eaLnBrk="1" latinLnBrk="0" hangingPunct="1">
              <a:lnSpc>
                <a:spcPct val="200000"/>
              </a:lnSpc>
              <a:buNone/>
              <a:defRPr lang="zh-CN" altLang="en-US" sz="1800" kern="1200" dirty="0" smtClean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cs typeface="+mn-cs"/>
              </a:defRPr>
            </a:lvl3pPr>
            <a:lvl4pPr marL="0" algn="l" defTabSz="914400" rtl="0" eaLnBrk="1" latinLnBrk="0" hangingPunct="1">
              <a:lnSpc>
                <a:spcPct val="200000"/>
              </a:lnSpc>
              <a:buNone/>
              <a:defRPr lang="zh-CN" altLang="en-US" sz="1800" kern="1200" dirty="0" smtClean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cs typeface="+mn-cs"/>
              </a:defRPr>
            </a:lvl4pPr>
            <a:lvl5pPr marL="0" algn="l" defTabSz="914400" rtl="0" eaLnBrk="1" latinLnBrk="0" hangingPunct="1">
              <a:lnSpc>
                <a:spcPct val="200000"/>
              </a:lnSpc>
              <a:buNone/>
              <a:defRPr lang="zh-CN" altLang="en-US" sz="1800" kern="1200" dirty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cs typeface="+mn-cs"/>
              </a:defRPr>
            </a:lvl5pPr>
          </a:lstStyle>
          <a:p>
            <a:pPr lvl="0"/>
            <a:r>
              <a:rPr lang="zh-CN" altLang="en-US" dirty="0" smtClean="0"/>
              <a:t>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标题 1"/>
          <p:cNvSpPr>
            <a:spLocks noGrp="1"/>
          </p:cNvSpPr>
          <p:nvPr>
            <p:ph type="title"/>
          </p:nvPr>
        </p:nvSpPr>
        <p:spPr>
          <a:xfrm>
            <a:off x="539552" y="889521"/>
            <a:ext cx="8064896" cy="990454"/>
          </a:xfrm>
          <a:prstGeom prst="rect">
            <a:avLst/>
          </a:prstGeom>
        </p:spPr>
        <p:txBody>
          <a:bodyPr/>
          <a:lstStyle>
            <a:lvl1pPr algn="l">
              <a:defRPr lang="zh-CN" altLang="en-US" sz="3200" b="1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itchFamily="34" charset="-122"/>
                <a:ea typeface="微软雅黑" pitchFamily="34" charset="-122"/>
                <a:cs typeface="+mn-cs"/>
              </a:defRPr>
            </a:lvl1pPr>
          </a:lstStyle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11" name="内容占位符 2"/>
          <p:cNvSpPr>
            <a:spLocks noGrp="1"/>
          </p:cNvSpPr>
          <p:nvPr>
            <p:ph idx="1"/>
          </p:nvPr>
        </p:nvSpPr>
        <p:spPr>
          <a:xfrm>
            <a:off x="539552" y="1897633"/>
            <a:ext cx="8064896" cy="3251299"/>
          </a:xfrm>
          <a:prstGeom prst="rect">
            <a:avLst/>
          </a:prstGeom>
        </p:spPr>
        <p:txBody>
          <a:bodyPr/>
          <a:lstStyle>
            <a:lvl1pPr marL="0" algn="l" defTabSz="914400" rtl="0" eaLnBrk="1" latinLnBrk="0" hangingPunct="1">
              <a:lnSpc>
                <a:spcPct val="200000"/>
              </a:lnSpc>
              <a:buNone/>
              <a:defRPr lang="zh-CN" altLang="en-US" sz="1800" kern="1200" dirty="0" smtClean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cs typeface="+mn-cs"/>
              </a:defRPr>
            </a:lvl1pPr>
            <a:lvl2pPr marL="0" algn="l" defTabSz="914400" rtl="0" eaLnBrk="1" latinLnBrk="0" hangingPunct="1">
              <a:lnSpc>
                <a:spcPct val="200000"/>
              </a:lnSpc>
              <a:buNone/>
              <a:defRPr lang="zh-CN" altLang="en-US" sz="1800" kern="1200" dirty="0" smtClean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cs typeface="+mn-cs"/>
              </a:defRPr>
            </a:lvl2pPr>
            <a:lvl3pPr marL="0" algn="l" defTabSz="914400" rtl="0" eaLnBrk="1" latinLnBrk="0" hangingPunct="1">
              <a:lnSpc>
                <a:spcPct val="200000"/>
              </a:lnSpc>
              <a:buNone/>
              <a:defRPr lang="zh-CN" altLang="en-US" sz="1800" kern="1200" dirty="0" smtClean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cs typeface="+mn-cs"/>
              </a:defRPr>
            </a:lvl3pPr>
            <a:lvl4pPr marL="0" algn="l" defTabSz="914400" rtl="0" eaLnBrk="1" latinLnBrk="0" hangingPunct="1">
              <a:lnSpc>
                <a:spcPct val="200000"/>
              </a:lnSpc>
              <a:buNone/>
              <a:defRPr lang="zh-CN" altLang="en-US" sz="1800" kern="1200" dirty="0" smtClean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cs typeface="+mn-cs"/>
              </a:defRPr>
            </a:lvl4pPr>
            <a:lvl5pPr marL="0" algn="l" defTabSz="914400" rtl="0" eaLnBrk="1" latinLnBrk="0" hangingPunct="1">
              <a:lnSpc>
                <a:spcPct val="200000"/>
              </a:lnSpc>
              <a:buNone/>
              <a:defRPr lang="zh-CN" altLang="en-US" sz="1800" kern="1200" dirty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cs typeface="+mn-cs"/>
              </a:defRPr>
            </a:lvl5pPr>
          </a:lstStyle>
          <a:p>
            <a:pPr lvl="0"/>
            <a:r>
              <a:rPr lang="zh-CN" altLang="en-US" dirty="0" smtClean="0"/>
              <a:t>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标题 1"/>
          <p:cNvSpPr>
            <a:spLocks noGrp="1"/>
          </p:cNvSpPr>
          <p:nvPr>
            <p:ph type="title"/>
          </p:nvPr>
        </p:nvSpPr>
        <p:spPr>
          <a:xfrm>
            <a:off x="539552" y="889521"/>
            <a:ext cx="8064896" cy="990454"/>
          </a:xfrm>
          <a:prstGeom prst="rect">
            <a:avLst/>
          </a:prstGeom>
        </p:spPr>
        <p:txBody>
          <a:bodyPr/>
          <a:lstStyle>
            <a:lvl1pPr algn="l">
              <a:defRPr lang="zh-CN" altLang="en-US" sz="3200" b="1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itchFamily="34" charset="-122"/>
                <a:ea typeface="微软雅黑" pitchFamily="34" charset="-122"/>
                <a:cs typeface="+mn-cs"/>
              </a:defRPr>
            </a:lvl1pPr>
          </a:lstStyle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11" name="内容占位符 2"/>
          <p:cNvSpPr>
            <a:spLocks noGrp="1"/>
          </p:cNvSpPr>
          <p:nvPr>
            <p:ph idx="1"/>
          </p:nvPr>
        </p:nvSpPr>
        <p:spPr>
          <a:xfrm>
            <a:off x="539552" y="1897633"/>
            <a:ext cx="8064896" cy="3251299"/>
          </a:xfrm>
          <a:prstGeom prst="rect">
            <a:avLst/>
          </a:prstGeom>
        </p:spPr>
        <p:txBody>
          <a:bodyPr/>
          <a:lstStyle>
            <a:lvl1pPr marL="0" algn="l" defTabSz="914400" rtl="0" eaLnBrk="1" latinLnBrk="0" hangingPunct="1">
              <a:lnSpc>
                <a:spcPct val="200000"/>
              </a:lnSpc>
              <a:buNone/>
              <a:defRPr lang="zh-CN" altLang="en-US" sz="1800" kern="1200" dirty="0" smtClean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cs typeface="+mn-cs"/>
              </a:defRPr>
            </a:lvl1pPr>
            <a:lvl2pPr marL="0" algn="l" defTabSz="914400" rtl="0" eaLnBrk="1" latinLnBrk="0" hangingPunct="1">
              <a:lnSpc>
                <a:spcPct val="200000"/>
              </a:lnSpc>
              <a:buNone/>
              <a:defRPr lang="zh-CN" altLang="en-US" sz="1800" kern="1200" dirty="0" smtClean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cs typeface="+mn-cs"/>
              </a:defRPr>
            </a:lvl2pPr>
            <a:lvl3pPr marL="0" algn="l" defTabSz="914400" rtl="0" eaLnBrk="1" latinLnBrk="0" hangingPunct="1">
              <a:lnSpc>
                <a:spcPct val="200000"/>
              </a:lnSpc>
              <a:buNone/>
              <a:defRPr lang="zh-CN" altLang="en-US" sz="1800" kern="1200" dirty="0" smtClean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cs typeface="+mn-cs"/>
              </a:defRPr>
            </a:lvl3pPr>
            <a:lvl4pPr marL="0" algn="l" defTabSz="914400" rtl="0" eaLnBrk="1" latinLnBrk="0" hangingPunct="1">
              <a:lnSpc>
                <a:spcPct val="200000"/>
              </a:lnSpc>
              <a:buNone/>
              <a:defRPr lang="zh-CN" altLang="en-US" sz="1800" kern="1200" dirty="0" smtClean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cs typeface="+mn-cs"/>
              </a:defRPr>
            </a:lvl4pPr>
            <a:lvl5pPr marL="0" algn="l" defTabSz="914400" rtl="0" eaLnBrk="1" latinLnBrk="0" hangingPunct="1">
              <a:lnSpc>
                <a:spcPct val="200000"/>
              </a:lnSpc>
              <a:buNone/>
              <a:defRPr lang="zh-CN" altLang="en-US" sz="1800" kern="1200" dirty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cs typeface="+mn-cs"/>
              </a:defRPr>
            </a:lvl5pPr>
          </a:lstStyle>
          <a:p>
            <a:pPr lvl="0"/>
            <a:r>
              <a:rPr lang="zh-CN" altLang="en-US" dirty="0" smtClean="0"/>
              <a:t>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标题 1"/>
          <p:cNvSpPr>
            <a:spLocks noGrp="1"/>
          </p:cNvSpPr>
          <p:nvPr>
            <p:ph type="title"/>
          </p:nvPr>
        </p:nvSpPr>
        <p:spPr>
          <a:xfrm>
            <a:off x="539552" y="889521"/>
            <a:ext cx="8064896" cy="990454"/>
          </a:xfrm>
          <a:prstGeom prst="rect">
            <a:avLst/>
          </a:prstGeom>
        </p:spPr>
        <p:txBody>
          <a:bodyPr/>
          <a:lstStyle>
            <a:lvl1pPr algn="l">
              <a:defRPr lang="zh-CN" altLang="en-US" sz="3200" b="1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itchFamily="34" charset="-122"/>
                <a:ea typeface="微软雅黑" pitchFamily="34" charset="-122"/>
                <a:cs typeface="+mn-cs"/>
              </a:defRPr>
            </a:lvl1pPr>
          </a:lstStyle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11" name="内容占位符 2"/>
          <p:cNvSpPr>
            <a:spLocks noGrp="1"/>
          </p:cNvSpPr>
          <p:nvPr>
            <p:ph idx="1"/>
          </p:nvPr>
        </p:nvSpPr>
        <p:spPr>
          <a:xfrm>
            <a:off x="539552" y="1897633"/>
            <a:ext cx="8064896" cy="3251299"/>
          </a:xfrm>
          <a:prstGeom prst="rect">
            <a:avLst/>
          </a:prstGeom>
        </p:spPr>
        <p:txBody>
          <a:bodyPr/>
          <a:lstStyle>
            <a:lvl1pPr marL="0" algn="l" defTabSz="914400" rtl="0" eaLnBrk="1" latinLnBrk="0" hangingPunct="1">
              <a:lnSpc>
                <a:spcPct val="200000"/>
              </a:lnSpc>
              <a:buNone/>
              <a:defRPr lang="zh-CN" altLang="en-US" sz="1800" kern="1200" dirty="0" smtClean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cs typeface="+mn-cs"/>
              </a:defRPr>
            </a:lvl1pPr>
            <a:lvl2pPr marL="0" algn="l" defTabSz="914400" rtl="0" eaLnBrk="1" latinLnBrk="0" hangingPunct="1">
              <a:lnSpc>
                <a:spcPct val="200000"/>
              </a:lnSpc>
              <a:buNone/>
              <a:defRPr lang="zh-CN" altLang="en-US" sz="1800" kern="1200" dirty="0" smtClean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cs typeface="+mn-cs"/>
              </a:defRPr>
            </a:lvl2pPr>
            <a:lvl3pPr marL="0" algn="l" defTabSz="914400" rtl="0" eaLnBrk="1" latinLnBrk="0" hangingPunct="1">
              <a:lnSpc>
                <a:spcPct val="200000"/>
              </a:lnSpc>
              <a:buNone/>
              <a:defRPr lang="zh-CN" altLang="en-US" sz="1800" kern="1200" dirty="0" smtClean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cs typeface="+mn-cs"/>
              </a:defRPr>
            </a:lvl3pPr>
            <a:lvl4pPr marL="0" algn="l" defTabSz="914400" rtl="0" eaLnBrk="1" latinLnBrk="0" hangingPunct="1">
              <a:lnSpc>
                <a:spcPct val="200000"/>
              </a:lnSpc>
              <a:buNone/>
              <a:defRPr lang="zh-CN" altLang="en-US" sz="1800" kern="1200" dirty="0" smtClean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cs typeface="+mn-cs"/>
              </a:defRPr>
            </a:lvl4pPr>
            <a:lvl5pPr marL="0" algn="l" defTabSz="914400" rtl="0" eaLnBrk="1" latinLnBrk="0" hangingPunct="1">
              <a:lnSpc>
                <a:spcPct val="200000"/>
              </a:lnSpc>
              <a:buNone/>
              <a:defRPr lang="zh-CN" altLang="en-US" sz="1800" kern="1200" dirty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cs typeface="+mn-cs"/>
              </a:defRPr>
            </a:lvl5pPr>
          </a:lstStyle>
          <a:p>
            <a:pPr lvl="0"/>
            <a:r>
              <a:rPr lang="zh-CN" altLang="en-US" dirty="0" smtClean="0"/>
              <a:t>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 descr="未标题-2-01.png"/>
          <p:cNvPicPr>
            <a:picLocks noChangeAspect="1"/>
          </p:cNvPicPr>
          <p:nvPr userDrawn="1"/>
        </p:nvPicPr>
        <p:blipFill>
          <a:blip r:embed="rId20" cstate="print"/>
          <a:srcRect l="6393" t="29277" r="6393" b="22369"/>
          <a:stretch>
            <a:fillRect/>
          </a:stretch>
        </p:blipFill>
        <p:spPr>
          <a:xfrm>
            <a:off x="6948264" y="108372"/>
            <a:ext cx="1872207" cy="385454"/>
          </a:xfrm>
          <a:prstGeom prst="rect">
            <a:avLst/>
          </a:prstGeom>
        </p:spPr>
      </p:pic>
      <p:sp>
        <p:nvSpPr>
          <p:cNvPr id="8" name="矩形 7"/>
          <p:cNvSpPr/>
          <p:nvPr userDrawn="1"/>
        </p:nvSpPr>
        <p:spPr>
          <a:xfrm>
            <a:off x="0" y="5797004"/>
            <a:ext cx="9144000" cy="324396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4549" y="130954"/>
            <a:ext cx="352974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 b="1" dirty="0" smtClean="0">
                <a:latin typeface="微软雅黑" pitchFamily="34" charset="-122"/>
                <a:ea typeface="微软雅黑" pitchFamily="34" charset="-122"/>
              </a:rPr>
              <a:t>MAX VS </a:t>
            </a:r>
            <a:r>
              <a:rPr lang="en-US" altLang="zh-CN" sz="3200" b="1" dirty="0" smtClean="0">
                <a:latin typeface="微软雅黑" pitchFamily="34" charset="-122"/>
                <a:ea typeface="微软雅黑" pitchFamily="34" charset="-122"/>
              </a:rPr>
              <a:t>Huawei</a:t>
            </a:r>
            <a:endParaRPr lang="zh-CN" altLang="en-US" sz="3200" b="1" dirty="0">
              <a:latin typeface="微软雅黑" pitchFamily="34" charset="-122"/>
              <a:ea typeface="微软雅黑" pitchFamily="34" charset="-122"/>
            </a:endParaRPr>
          </a:p>
        </p:txBody>
      </p:sp>
      <p:graphicFrame>
        <p:nvGraphicFramePr>
          <p:cNvPr id="15" name="表格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4406060"/>
              </p:ext>
            </p:extLst>
          </p:nvPr>
        </p:nvGraphicFramePr>
        <p:xfrm>
          <a:off x="129184" y="715729"/>
          <a:ext cx="8856984" cy="454808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56184"/>
                <a:gridCol w="2232248"/>
                <a:gridCol w="2016224"/>
                <a:gridCol w="2952328"/>
              </a:tblGrid>
              <a:tr h="432048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Brand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Growatt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HW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Advantage</a:t>
                      </a:r>
                      <a:endParaRPr lang="zh-CN" altLang="en-US" sz="1600" dirty="0"/>
                    </a:p>
                  </a:txBody>
                  <a:tcPr/>
                </a:tc>
              </a:tr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Model</a:t>
                      </a:r>
                      <a:endParaRPr lang="zh-CN" altLang="en-US" sz="1600" dirty="0"/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/>
                        <a:t>50K/60K/70K/80KTL3</a:t>
                      </a:r>
                      <a:r>
                        <a:rPr lang="en-US" altLang="zh-CN" sz="1600" baseline="0" dirty="0" smtClean="0"/>
                        <a:t> </a:t>
                      </a:r>
                      <a:r>
                        <a:rPr lang="en-US" altLang="zh-CN" sz="1600" dirty="0" smtClean="0"/>
                        <a:t>LV</a:t>
                      </a:r>
                      <a:endParaRPr lang="zh-CN" altLang="en-US" sz="1600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/>
                        <a:t>60KTL-M0</a:t>
                      </a:r>
                      <a:endParaRPr lang="zh-CN" altLang="en-US" sz="1600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dirty="0" smtClean="0"/>
                        <a:t>More power</a:t>
                      </a:r>
                      <a:r>
                        <a:rPr lang="en-US" altLang="zh-CN" sz="1600" baseline="0" dirty="0" smtClean="0"/>
                        <a:t> level, Max up to 80KW, less investment for big project.</a:t>
                      </a:r>
                      <a:endParaRPr lang="zh-CN" altLang="en-US" sz="1600" dirty="0" smtClean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/>
                        <a:t>60/70/80/90/100KTL3</a:t>
                      </a:r>
                      <a:r>
                        <a:rPr lang="en-US" altLang="zh-CN" sz="1600" baseline="0" dirty="0" smtClean="0"/>
                        <a:t> </a:t>
                      </a:r>
                      <a:r>
                        <a:rPr lang="en-US" altLang="zh-CN" sz="1600" dirty="0" smtClean="0"/>
                        <a:t>MV</a:t>
                      </a:r>
                      <a:endParaRPr lang="zh-CN" altLang="en-US" sz="1600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/>
                        <a:t>70/75KTL-C1</a:t>
                      </a:r>
                      <a:endParaRPr lang="zh-CN" altLang="en-US" sz="1600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Efficiency</a:t>
                      </a:r>
                      <a:endParaRPr lang="zh-CN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/>
                        <a:t>99%@98.4%</a:t>
                      </a:r>
                      <a:r>
                        <a:rPr lang="en-US" altLang="zh-CN" sz="1600" baseline="0" dirty="0" smtClean="0"/>
                        <a:t>   </a:t>
                      </a:r>
                      <a:r>
                        <a:rPr lang="en-US" altLang="zh-CN" sz="1600" baseline="0" dirty="0" smtClean="0"/>
                        <a:t>LV</a:t>
                      </a:r>
                      <a:endParaRPr lang="en-US" altLang="zh-CN" sz="1600" baseline="0" dirty="0" smtClean="0"/>
                    </a:p>
                    <a:p>
                      <a:r>
                        <a:rPr lang="en-US" altLang="zh-CN" sz="1600" baseline="0" dirty="0" smtClean="0"/>
                        <a:t>99%@98.6%   </a:t>
                      </a:r>
                      <a:r>
                        <a:rPr lang="en-US" altLang="zh-CN" sz="1600" baseline="0" dirty="0" smtClean="0"/>
                        <a:t>MV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/>
                        <a:t>98.6%@98.3%</a:t>
                      </a:r>
                    </a:p>
                    <a:p>
                      <a:r>
                        <a:rPr lang="en-US" altLang="zh-CN" sz="1600" dirty="0" smtClean="0"/>
                        <a:t> 99%@98.6%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/>
                        <a:t>Higher efficiency for LV series</a:t>
                      </a:r>
                      <a:endParaRPr lang="zh-CN" altLang="en-US" sz="1600" dirty="0"/>
                    </a:p>
                  </a:txBody>
                  <a:tcPr/>
                </a:tc>
              </a:tr>
              <a:tr h="60576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Max.</a:t>
                      </a:r>
                      <a:r>
                        <a:rPr lang="en-US" altLang="zh-CN" sz="1600" baseline="0" dirty="0" smtClean="0"/>
                        <a:t> current /String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/>
                        <a:t>12.5A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/>
                        <a:t>11A</a:t>
                      </a:r>
                      <a:r>
                        <a:rPr lang="zh-CN" altLang="en-US" sz="1600" dirty="0" smtClean="0"/>
                        <a:t>（</a:t>
                      </a:r>
                      <a:r>
                        <a:rPr lang="en-US" altLang="zh-CN" sz="1600" dirty="0" smtClean="0"/>
                        <a:t>75K</a:t>
                      </a:r>
                      <a:r>
                        <a:rPr lang="zh-CN" altLang="en-US" sz="1600" baseline="0" dirty="0" smtClean="0"/>
                        <a:t> </a:t>
                      </a:r>
                      <a:r>
                        <a:rPr lang="en-US" altLang="zh-CN" sz="1600" dirty="0" smtClean="0"/>
                        <a:t>12.5A</a:t>
                      </a:r>
                      <a:r>
                        <a:rPr lang="zh-CN" altLang="en-US" sz="1600" dirty="0" smtClean="0"/>
                        <a:t>）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/>
                        <a:t>Suitable for double-side</a:t>
                      </a:r>
                      <a:r>
                        <a:rPr lang="en-US" altLang="zh-CN" sz="1600" baseline="0" dirty="0" smtClean="0"/>
                        <a:t> PV panels </a:t>
                      </a:r>
                      <a:endParaRPr lang="zh-CN" alt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SPD</a:t>
                      </a:r>
                      <a:endParaRPr lang="zh-CN" altLang="en-US" sz="1600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/>
                        <a:t>Independence PCB</a:t>
                      </a:r>
                      <a:r>
                        <a:rPr lang="en-US" altLang="zh-CN" sz="1600" baseline="0" dirty="0" smtClean="0"/>
                        <a:t> board</a:t>
                      </a:r>
                      <a:endParaRPr lang="zh-CN" altLang="en-US" sz="1600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/>
                        <a:t>On main board</a:t>
                      </a:r>
                      <a:endParaRPr lang="zh-CN" altLang="en-US" sz="1600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/>
                        <a:t>Maintenance</a:t>
                      </a:r>
                      <a:r>
                        <a:rPr lang="en-US" altLang="zh-CN" sz="1600" baseline="0" dirty="0" smtClean="0"/>
                        <a:t> cost will be low</a:t>
                      </a:r>
                      <a:endParaRPr lang="zh-CN" altLang="en-US" sz="1600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Anti-PID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/>
                        <a:t>Optional</a:t>
                      </a:r>
                      <a:r>
                        <a:rPr lang="en-US" altLang="zh-CN" sz="1600" baseline="0" dirty="0" smtClean="0"/>
                        <a:t>  (Inside)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/>
                        <a:t>Optional (Outside)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/>
                        <a:t>Inside</a:t>
                      </a:r>
                      <a:r>
                        <a:rPr lang="en-US" altLang="zh-CN" sz="1600" baseline="0" dirty="0" smtClean="0"/>
                        <a:t> the inverter, n</a:t>
                      </a:r>
                      <a:r>
                        <a:rPr lang="en-US" altLang="zh-CN" sz="1600" dirty="0" smtClean="0"/>
                        <a:t>o need external cable connection.</a:t>
                      </a:r>
                      <a:endParaRPr lang="zh-CN" altLang="en-US" sz="1600" dirty="0"/>
                    </a:p>
                  </a:txBody>
                  <a:tcPr/>
                </a:tc>
              </a:tr>
              <a:tr h="423624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Cooling</a:t>
                      </a:r>
                      <a:endParaRPr lang="zh-CN" altLang="en-US" sz="1600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/>
                        <a:t>Smart</a:t>
                      </a:r>
                      <a:r>
                        <a:rPr lang="en-US" altLang="zh-CN" sz="1600" baseline="0" dirty="0" smtClean="0"/>
                        <a:t> cooling</a:t>
                      </a:r>
                      <a:endParaRPr lang="zh-CN" altLang="en-US" sz="1600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/>
                        <a:t>Natural</a:t>
                      </a:r>
                      <a:endParaRPr lang="zh-CN" altLang="en-US" sz="1600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/>
                        <a:t>No</a:t>
                      </a:r>
                      <a:r>
                        <a:rPr lang="en-US" altLang="zh-CN" sz="1600" baseline="0" dirty="0" smtClean="0"/>
                        <a:t> </a:t>
                      </a:r>
                      <a:r>
                        <a:rPr lang="en-US" altLang="zh-CN" sz="1600" baseline="0" dirty="0" err="1" smtClean="0"/>
                        <a:t>derating</a:t>
                      </a:r>
                      <a:r>
                        <a:rPr lang="en-US" altLang="zh-CN" sz="1600" baseline="0" dirty="0" smtClean="0"/>
                        <a:t> when temperature is high, better for components lifetime.</a:t>
                      </a:r>
                      <a:endParaRPr lang="zh-CN" altLang="en-US" sz="1600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7504" y="145468"/>
            <a:ext cx="306968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 b="1" dirty="0" smtClean="0">
                <a:latin typeface="微软雅黑" pitchFamily="34" charset="-122"/>
                <a:ea typeface="微软雅黑" pitchFamily="34" charset="-122"/>
              </a:rPr>
              <a:t>MAX VS </a:t>
            </a:r>
            <a:r>
              <a:rPr lang="en-US" altLang="zh-CN" sz="3200" b="1" dirty="0" err="1" smtClean="0">
                <a:latin typeface="微软雅黑" pitchFamily="34" charset="-122"/>
                <a:ea typeface="微软雅黑" pitchFamily="34" charset="-122"/>
              </a:rPr>
              <a:t>Sofar</a:t>
            </a:r>
            <a:endParaRPr lang="zh-CN" altLang="en-US" sz="3200" b="1" dirty="0">
              <a:latin typeface="微软雅黑" pitchFamily="34" charset="-122"/>
              <a:ea typeface="微软雅黑" pitchFamily="34" charset="-122"/>
            </a:endParaRPr>
          </a:p>
        </p:txBody>
      </p:sp>
      <p:graphicFrame>
        <p:nvGraphicFramePr>
          <p:cNvPr id="15" name="表格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8607104"/>
              </p:ext>
            </p:extLst>
          </p:nvPr>
        </p:nvGraphicFramePr>
        <p:xfrm>
          <a:off x="107504" y="730243"/>
          <a:ext cx="8856984" cy="437412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84176"/>
                <a:gridCol w="2304256"/>
                <a:gridCol w="2016224"/>
                <a:gridCol w="2952328"/>
              </a:tblGrid>
              <a:tr h="432048"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Growatt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err="1" smtClean="0"/>
                        <a:t>Sofar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Advantage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Model</a:t>
                      </a:r>
                      <a:endParaRPr lang="zh-CN" altLang="en-US" dirty="0"/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50/K60K/70K/80KTL3</a:t>
                      </a:r>
                      <a:r>
                        <a:rPr lang="en-US" altLang="zh-CN" baseline="0" dirty="0" smtClean="0"/>
                        <a:t> </a:t>
                      </a:r>
                      <a:r>
                        <a:rPr lang="en-US" altLang="zh-CN" dirty="0" smtClean="0"/>
                        <a:t>LV</a:t>
                      </a:r>
                      <a:endParaRPr lang="zh-CN" altLang="en-US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50K/60K (400Vac)</a:t>
                      </a:r>
                      <a:endParaRPr lang="zh-CN" altLang="en-US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More model,</a:t>
                      </a:r>
                      <a:r>
                        <a:rPr lang="en-US" altLang="zh-CN" baseline="0" dirty="0" smtClean="0"/>
                        <a:t> </a:t>
                      </a:r>
                      <a:r>
                        <a:rPr lang="en-US" altLang="zh-CN" dirty="0" smtClean="0"/>
                        <a:t>70K, 80K with 400Vac</a:t>
                      </a:r>
                      <a:endParaRPr lang="zh-CN" altLang="en-US" dirty="0" smtClean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60K/70K/80KTL3 MV</a:t>
                      </a:r>
                      <a:endParaRPr lang="zh-CN" altLang="en-US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70K</a:t>
                      </a:r>
                      <a:r>
                        <a:rPr lang="en-US" altLang="zh-CN" baseline="0" dirty="0" smtClean="0"/>
                        <a:t> </a:t>
                      </a:r>
                      <a:r>
                        <a:rPr lang="en-US" altLang="zh-CN" baseline="0" dirty="0" smtClean="0"/>
                        <a:t> (480Vac)</a:t>
                      </a:r>
                      <a:endParaRPr lang="zh-CN" altLang="en-US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MPPT</a:t>
                      </a:r>
                      <a:endParaRPr lang="zh-CN" altLang="en-US" dirty="0"/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6</a:t>
                      </a:r>
                      <a:r>
                        <a:rPr lang="zh-CN" altLang="en-US" dirty="0" smtClean="0"/>
                        <a:t>*</a:t>
                      </a:r>
                      <a:r>
                        <a:rPr lang="en-US" altLang="zh-CN" dirty="0" smtClean="0"/>
                        <a:t>2</a:t>
                      </a:r>
                      <a:endParaRPr lang="zh-CN" altLang="en-US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3 </a:t>
                      </a:r>
                      <a:r>
                        <a:rPr lang="zh-CN" altLang="en-US" dirty="0" smtClean="0"/>
                        <a:t>（</a:t>
                      </a:r>
                      <a:r>
                        <a:rPr lang="en-US" altLang="zh-CN" dirty="0" smtClean="0"/>
                        <a:t>2*3+1*4/3</a:t>
                      </a:r>
                      <a:r>
                        <a:rPr lang="zh-CN" altLang="en-US" dirty="0" smtClean="0"/>
                        <a:t>*</a:t>
                      </a:r>
                      <a:r>
                        <a:rPr lang="en-US" altLang="zh-CN" dirty="0" smtClean="0"/>
                        <a:t>4</a:t>
                      </a:r>
                      <a:r>
                        <a:rPr lang="zh-CN" altLang="en-US" dirty="0" smtClean="0"/>
                        <a:t>）</a:t>
                      </a:r>
                      <a:endParaRPr lang="zh-CN" altLang="en-US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More MPPT, more</a:t>
                      </a:r>
                      <a:r>
                        <a:rPr lang="en-US" altLang="zh-CN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flexible </a:t>
                      </a:r>
                      <a:r>
                        <a:rPr lang="en-US" altLang="zh-CN" dirty="0" smtClean="0"/>
                        <a:t>configuration,</a:t>
                      </a:r>
                      <a:r>
                        <a:rPr lang="en-US" altLang="zh-CN" baseline="0" dirty="0" smtClean="0"/>
                        <a:t> no fuse design</a:t>
                      </a:r>
                      <a:endParaRPr lang="zh-CN" altLang="en-US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Efficiency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99%@98.4%</a:t>
                      </a:r>
                      <a:r>
                        <a:rPr lang="en-US" altLang="zh-CN" baseline="0" dirty="0" smtClean="0"/>
                        <a:t>   LV</a:t>
                      </a:r>
                    </a:p>
                    <a:p>
                      <a:r>
                        <a:rPr lang="en-US" altLang="zh-CN" baseline="0" dirty="0" smtClean="0"/>
                        <a:t>99%@98.6%   MV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98.6%@98.4%</a:t>
                      </a:r>
                    </a:p>
                    <a:p>
                      <a:r>
                        <a:rPr lang="en-US" altLang="zh-CN" dirty="0" smtClean="0"/>
                        <a:t> 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High</a:t>
                      </a:r>
                      <a:r>
                        <a:rPr lang="en-US" altLang="zh-CN" baseline="0" dirty="0" smtClean="0"/>
                        <a:t> efficiency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Max.</a:t>
                      </a:r>
                      <a:r>
                        <a:rPr lang="en-US" altLang="zh-CN" baseline="0" dirty="0" smtClean="0"/>
                        <a:t> current /String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12.5A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12A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Suitable for double-side</a:t>
                      </a:r>
                      <a:r>
                        <a:rPr lang="en-US" altLang="zh-CN" baseline="0" dirty="0" smtClean="0"/>
                        <a:t> PV panels </a:t>
                      </a:r>
                      <a:endParaRPr lang="zh-CN" alt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SPD</a:t>
                      </a:r>
                      <a:endParaRPr lang="zh-CN" altLang="en-US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Type II for both DC and AC</a:t>
                      </a:r>
                      <a:endParaRPr lang="zh-CN" altLang="en-US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Optional</a:t>
                      </a:r>
                      <a:r>
                        <a:rPr lang="en-US" altLang="zh-CN" baseline="0" dirty="0" smtClean="0"/>
                        <a:t> </a:t>
                      </a:r>
                      <a:endParaRPr lang="zh-CN" altLang="en-US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Small</a:t>
                      </a:r>
                      <a:r>
                        <a:rPr lang="en-US" altLang="zh-CN" baseline="0" dirty="0" smtClean="0"/>
                        <a:t> board of SPD, can be easily changed.</a:t>
                      </a:r>
                      <a:endParaRPr lang="zh-CN" altLang="en-US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Anti-PID</a:t>
                      </a:r>
                      <a:endParaRPr lang="zh-CN" altLang="en-US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Optional</a:t>
                      </a:r>
                      <a:endParaRPr lang="zh-CN" altLang="en-US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No</a:t>
                      </a:r>
                      <a:endParaRPr lang="zh-CN" altLang="en-US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Can add</a:t>
                      </a:r>
                      <a:r>
                        <a:rPr lang="en-US" altLang="zh-CN" baseline="0" dirty="0" smtClean="0"/>
                        <a:t> anti-PID for low cost</a:t>
                      </a:r>
                      <a:endParaRPr lang="zh-CN" altLang="en-US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007622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4569" y="51604"/>
            <a:ext cx="382470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 b="1" dirty="0" smtClean="0">
                <a:latin typeface="微软雅黑" pitchFamily="34" charset="-122"/>
                <a:ea typeface="微软雅黑" pitchFamily="34" charset="-122"/>
              </a:rPr>
              <a:t>MAX VS </a:t>
            </a:r>
            <a:r>
              <a:rPr lang="en-US" altLang="zh-CN" sz="3200" b="1" dirty="0" err="1" smtClean="0">
                <a:latin typeface="微软雅黑" pitchFamily="34" charset="-122"/>
                <a:ea typeface="微软雅黑" pitchFamily="34" charset="-122"/>
              </a:rPr>
              <a:t>Sungrow</a:t>
            </a:r>
            <a:endParaRPr lang="zh-CN" altLang="en-US" sz="3200" b="1" dirty="0">
              <a:latin typeface="微软雅黑" pitchFamily="34" charset="-122"/>
              <a:ea typeface="微软雅黑" pitchFamily="34" charset="-122"/>
            </a:endParaRPr>
          </a:p>
        </p:txBody>
      </p:sp>
      <p:graphicFrame>
        <p:nvGraphicFramePr>
          <p:cNvPr id="3" name="表格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0033215"/>
              </p:ext>
            </p:extLst>
          </p:nvPr>
        </p:nvGraphicFramePr>
        <p:xfrm>
          <a:off x="164569" y="917134"/>
          <a:ext cx="8605464" cy="482624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89373"/>
                <a:gridCol w="2281954"/>
                <a:gridCol w="2448272"/>
                <a:gridCol w="2685865"/>
              </a:tblGrid>
              <a:tr h="432048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Brand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Growatt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SG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Advantage</a:t>
                      </a:r>
                      <a:endParaRPr lang="zh-CN" altLang="en-US" sz="1600" dirty="0"/>
                    </a:p>
                  </a:txBody>
                  <a:tcPr/>
                </a:tc>
              </a:tr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Model</a:t>
                      </a:r>
                      <a:endParaRPr lang="zh-CN" altLang="en-US" sz="1600" dirty="0"/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/>
                        <a:t>50K/60K/70K/80KTL3</a:t>
                      </a:r>
                      <a:r>
                        <a:rPr lang="en-US" altLang="zh-CN" sz="1600" baseline="0" dirty="0" smtClean="0"/>
                        <a:t> </a:t>
                      </a:r>
                      <a:r>
                        <a:rPr lang="en-US" altLang="zh-CN" sz="1600" dirty="0" smtClean="0"/>
                        <a:t>LV (400Vac)</a:t>
                      </a:r>
                      <a:endParaRPr lang="zh-CN" altLang="en-US" sz="1600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/>
                        <a:t>60KTL</a:t>
                      </a:r>
                      <a:r>
                        <a:rPr lang="en-US" altLang="zh-CN" sz="1600" baseline="0" dirty="0" smtClean="0"/>
                        <a:t> /</a:t>
                      </a:r>
                      <a:r>
                        <a:rPr lang="en-US" altLang="zh-CN" sz="1600" baseline="0" dirty="0" smtClean="0"/>
                        <a:t>80KTL  (400Vac)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SG80KTL-20 (1MPPT)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50KTL-M-20</a:t>
                      </a:r>
                      <a:r>
                        <a:rPr lang="zh-CN" altLang="en-US" sz="16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lang="en-US" altLang="zh-CN" sz="16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(4MPPT)</a:t>
                      </a:r>
                      <a:endParaRPr lang="en-US" altLang="zh-CN" sz="1800" b="0" i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dirty="0" smtClean="0"/>
                        <a:t>More power</a:t>
                      </a:r>
                      <a:r>
                        <a:rPr lang="en-US" altLang="zh-CN" sz="1600" baseline="0" dirty="0" smtClean="0"/>
                        <a:t> level, Max up to 80KW, less investment for big project.</a:t>
                      </a:r>
                      <a:endParaRPr lang="zh-CN" altLang="en-US" sz="1600" dirty="0" smtClean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/>
                        <a:t>60K/70K/80KTL3</a:t>
                      </a:r>
                      <a:r>
                        <a:rPr lang="en-US" altLang="zh-CN" sz="1600" baseline="0" dirty="0" smtClean="0"/>
                        <a:t> </a:t>
                      </a:r>
                      <a:r>
                        <a:rPr lang="en-US" altLang="zh-CN" sz="1600" dirty="0" smtClean="0"/>
                        <a:t>MV (480Vac)</a:t>
                      </a:r>
                      <a:endParaRPr lang="zh-CN" altLang="en-US" sz="1600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/>
                        <a:t>80KTL-M  (540Vac)</a:t>
                      </a:r>
                      <a:endParaRPr lang="zh-CN" altLang="en-US" sz="1600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MPPT</a:t>
                      </a:r>
                      <a:endParaRPr lang="zh-CN" altLang="en-US" sz="1600" dirty="0"/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/>
                        <a:t>6</a:t>
                      </a:r>
                      <a:r>
                        <a:rPr lang="zh-CN" altLang="en-US" sz="1600" baseline="0" dirty="0" smtClean="0"/>
                        <a:t> </a:t>
                      </a:r>
                      <a:r>
                        <a:rPr lang="en-US" altLang="zh-CN" sz="1600" dirty="0" smtClean="0"/>
                        <a:t>MPPTs</a:t>
                      </a:r>
                      <a:r>
                        <a:rPr lang="en-US" altLang="zh-CN" sz="1600" baseline="0" dirty="0" smtClean="0"/>
                        <a:t>    LV</a:t>
                      </a:r>
                      <a:endParaRPr lang="en-US" altLang="zh-CN" sz="1600" baseline="0" dirty="0" smtClean="0"/>
                    </a:p>
                    <a:p>
                      <a:r>
                        <a:rPr lang="en-US" altLang="zh-CN" sz="1600" baseline="0" dirty="0" smtClean="0"/>
                        <a:t>6 MPPTs  MV</a:t>
                      </a:r>
                      <a:endParaRPr lang="zh-CN" altLang="en-US" sz="1600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/>
                        <a:t>1</a:t>
                      </a:r>
                      <a:r>
                        <a:rPr lang="zh-CN" altLang="en-US" sz="1600" baseline="0" dirty="0" smtClean="0"/>
                        <a:t> </a:t>
                      </a:r>
                      <a:r>
                        <a:rPr lang="en-US" altLang="zh-CN" sz="1600" dirty="0" smtClean="0"/>
                        <a:t>MPPT</a:t>
                      </a:r>
                      <a:r>
                        <a:rPr lang="en-US" altLang="zh-CN" sz="1600" baseline="0" dirty="0" smtClean="0"/>
                        <a:t> (TL) </a:t>
                      </a:r>
                    </a:p>
                    <a:p>
                      <a:endParaRPr lang="en-US" altLang="zh-CN" sz="1600" baseline="0" dirty="0" smtClean="0"/>
                    </a:p>
                    <a:p>
                      <a:r>
                        <a:rPr lang="en-US" altLang="zh-CN" sz="1600" baseline="0" dirty="0" smtClean="0"/>
                        <a:t>4</a:t>
                      </a:r>
                      <a:r>
                        <a:rPr lang="zh-CN" altLang="en-US" sz="1600" baseline="0" dirty="0" smtClean="0"/>
                        <a:t> </a:t>
                      </a:r>
                      <a:r>
                        <a:rPr lang="en-US" altLang="zh-CN" sz="1600" baseline="0" dirty="0" smtClean="0"/>
                        <a:t>MPPT s  </a:t>
                      </a:r>
                      <a:r>
                        <a:rPr lang="zh-CN" altLang="en-US" sz="1600" baseline="0" dirty="0" smtClean="0"/>
                        <a:t>（</a:t>
                      </a:r>
                      <a:r>
                        <a:rPr lang="en-US" altLang="zh-CN" sz="1600" baseline="0" dirty="0" smtClean="0"/>
                        <a:t>M-20/M</a:t>
                      </a:r>
                      <a:r>
                        <a:rPr lang="zh-CN" altLang="en-US" sz="1600" baseline="0" dirty="0" smtClean="0"/>
                        <a:t>）</a:t>
                      </a:r>
                      <a:endParaRPr lang="zh-CN" altLang="en-US" sz="1600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/>
                        <a:t>More MPPT,</a:t>
                      </a:r>
                      <a:r>
                        <a:rPr lang="en-US" altLang="zh-CN" sz="1600" baseline="0" dirty="0" smtClean="0"/>
                        <a:t> more flexible configuration, less power lose.</a:t>
                      </a:r>
                      <a:endParaRPr lang="zh-CN" altLang="en-US" sz="1600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Fuse</a:t>
                      </a:r>
                      <a:endParaRPr lang="zh-CN" altLang="en-US" sz="1600" dirty="0"/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600" dirty="0" err="1" smtClean="0"/>
                        <a:t>Fuseless</a:t>
                      </a:r>
                      <a:r>
                        <a:rPr lang="en-US" altLang="zh-CN" sz="1600" dirty="0" smtClean="0"/>
                        <a:t>, 6*2</a:t>
                      </a:r>
                      <a:endParaRPr lang="zh-CN" altLang="en-US" sz="1600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/>
                        <a:t>Fuse  4</a:t>
                      </a:r>
                      <a:r>
                        <a:rPr lang="zh-CN" altLang="en-US" sz="1600" dirty="0" smtClean="0"/>
                        <a:t>*</a:t>
                      </a:r>
                      <a:r>
                        <a:rPr lang="en-US" altLang="zh-CN" sz="1600" dirty="0" smtClean="0"/>
                        <a:t>4 or more</a:t>
                      </a:r>
                      <a:endParaRPr lang="zh-CN" altLang="en-US" sz="1600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/>
                        <a:t>Maintenance</a:t>
                      </a:r>
                      <a:r>
                        <a:rPr lang="en-US" altLang="zh-CN" sz="1600" baseline="0" dirty="0" smtClean="0"/>
                        <a:t> free</a:t>
                      </a:r>
                      <a:endParaRPr lang="zh-CN" altLang="en-US" sz="1600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SPD</a:t>
                      </a:r>
                      <a:endParaRPr lang="zh-CN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Type II for both DC</a:t>
                      </a:r>
                      <a:r>
                        <a:rPr lang="en-US" altLang="zh-CN" sz="1600" baseline="0" dirty="0" smtClean="0"/>
                        <a:t> and AC</a:t>
                      </a:r>
                      <a:endParaRPr lang="zh-CN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/>
                        <a:t>DC Type</a:t>
                      </a:r>
                      <a:r>
                        <a:rPr lang="en-US" altLang="zh-CN" sz="1600" baseline="0" dirty="0" smtClean="0"/>
                        <a:t> II, AC Type III</a:t>
                      </a:r>
                      <a:r>
                        <a:rPr lang="zh-CN" altLang="en-US" sz="1600" dirty="0" smtClean="0"/>
                        <a:t>（</a:t>
                      </a:r>
                      <a:r>
                        <a:rPr lang="en-US" altLang="zh-CN" sz="1600" dirty="0" smtClean="0"/>
                        <a:t>LV</a:t>
                      </a:r>
                      <a:r>
                        <a:rPr lang="zh-CN" altLang="en-US" sz="1600" dirty="0" smtClean="0"/>
                        <a:t>）</a:t>
                      </a:r>
                      <a:endParaRPr lang="en-US" altLang="zh-CN" sz="16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dirty="0" smtClean="0"/>
                        <a:t>Type II for DC and AC </a:t>
                      </a:r>
                      <a:r>
                        <a:rPr lang="zh-CN" altLang="en-US" sz="1600" dirty="0" smtClean="0"/>
                        <a:t>（</a:t>
                      </a:r>
                      <a:r>
                        <a:rPr lang="en-US" altLang="zh-CN" sz="1600" dirty="0" smtClean="0"/>
                        <a:t>MV</a:t>
                      </a:r>
                      <a:r>
                        <a:rPr lang="zh-CN" altLang="en-US" sz="1600" dirty="0" smtClean="0"/>
                        <a:t>）</a:t>
                      </a:r>
                      <a:endParaRPr lang="zh-CN" altLang="en-US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/>
                        <a:t>Type II SPD for both</a:t>
                      </a:r>
                      <a:r>
                        <a:rPr lang="en-US" altLang="zh-CN" sz="1600" baseline="0" dirty="0" smtClean="0"/>
                        <a:t> DC and AC</a:t>
                      </a:r>
                      <a:endParaRPr lang="zh-CN" alt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Anti-PID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/>
                        <a:t>Optional (Inside)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/>
                        <a:t>Optional (outside)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dirty="0" smtClean="0"/>
                        <a:t>Inside</a:t>
                      </a:r>
                      <a:r>
                        <a:rPr lang="en-US" altLang="zh-CN" sz="1600" baseline="0" dirty="0" smtClean="0"/>
                        <a:t> the inverter, n</a:t>
                      </a:r>
                      <a:r>
                        <a:rPr lang="en-US" altLang="zh-CN" sz="1600" dirty="0" smtClean="0"/>
                        <a:t>o need external cable connection.</a:t>
                      </a:r>
                      <a:endParaRPr lang="zh-CN" altLang="en-US" sz="16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Cooling</a:t>
                      </a:r>
                      <a:endParaRPr lang="zh-CN" altLang="en-US" sz="1600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/>
                        <a:t>Middle speed fan</a:t>
                      </a:r>
                      <a:endParaRPr lang="zh-CN" altLang="en-US" sz="1600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/>
                        <a:t>High Speed fan</a:t>
                      </a:r>
                      <a:endParaRPr lang="zh-CN" altLang="en-US" sz="1600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/>
                        <a:t>Low noise, long lifetime, Low consumption</a:t>
                      </a:r>
                      <a:r>
                        <a:rPr lang="en-US" altLang="zh-CN" sz="1600" baseline="0" dirty="0" smtClean="0"/>
                        <a:t>.</a:t>
                      </a:r>
                      <a:r>
                        <a:rPr lang="en-US" altLang="zh-CN" sz="1600" dirty="0" smtClean="0"/>
                        <a:t> </a:t>
                      </a:r>
                      <a:endParaRPr lang="zh-CN" altLang="en-US" sz="1600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9512" y="36364"/>
            <a:ext cx="361349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 b="1" dirty="0" smtClean="0">
                <a:latin typeface="微软雅黑" pitchFamily="34" charset="-122"/>
                <a:ea typeface="微软雅黑" pitchFamily="34" charset="-122"/>
              </a:rPr>
              <a:t>MAX VS </a:t>
            </a:r>
            <a:r>
              <a:rPr lang="en-US" altLang="zh-CN" sz="3200" b="1" dirty="0" err="1" smtClean="0">
                <a:latin typeface="微软雅黑" pitchFamily="34" charset="-122"/>
                <a:ea typeface="微软雅黑" pitchFamily="34" charset="-122"/>
              </a:rPr>
              <a:t>Ginlong</a:t>
            </a:r>
            <a:endParaRPr lang="zh-CN" altLang="en-US" sz="3200" b="1" dirty="0">
              <a:latin typeface="微软雅黑" pitchFamily="34" charset="-122"/>
              <a:ea typeface="微软雅黑" pitchFamily="34" charset="-122"/>
            </a:endParaRPr>
          </a:p>
        </p:txBody>
      </p:sp>
      <p:graphicFrame>
        <p:nvGraphicFramePr>
          <p:cNvPr id="3" name="表格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8514827"/>
              </p:ext>
            </p:extLst>
          </p:nvPr>
        </p:nvGraphicFramePr>
        <p:xfrm>
          <a:off x="251520" y="540420"/>
          <a:ext cx="8605464" cy="515729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32248"/>
                <a:gridCol w="1692696"/>
                <a:gridCol w="1812032"/>
                <a:gridCol w="2868488"/>
              </a:tblGrid>
              <a:tr h="432048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Brand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Growatt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GL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Advantage</a:t>
                      </a:r>
                      <a:endParaRPr lang="zh-CN" altLang="en-US" sz="1600" dirty="0"/>
                    </a:p>
                  </a:txBody>
                  <a:tcPr/>
                </a:tc>
              </a:tr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Model</a:t>
                      </a:r>
                      <a:endParaRPr lang="zh-CN" altLang="en-US" sz="1600" dirty="0"/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/>
                        <a:t>50K/60K/70K/80KTL3</a:t>
                      </a:r>
                      <a:r>
                        <a:rPr lang="en-US" altLang="zh-CN" sz="1600" baseline="0" dirty="0" smtClean="0"/>
                        <a:t> </a:t>
                      </a:r>
                      <a:r>
                        <a:rPr lang="en-US" altLang="zh-CN" sz="1600" dirty="0" smtClean="0"/>
                        <a:t>LV   (400Vac)</a:t>
                      </a:r>
                      <a:endParaRPr lang="zh-CN" altLang="en-US" sz="1600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/>
                        <a:t>GCI-50K/60K  (400Vac)</a:t>
                      </a:r>
                      <a:endParaRPr lang="zh-CN" altLang="en-US" sz="1600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dirty="0" smtClean="0"/>
                        <a:t>More power</a:t>
                      </a:r>
                      <a:r>
                        <a:rPr lang="en-US" altLang="zh-CN" sz="1600" baseline="0" dirty="0" smtClean="0"/>
                        <a:t> level, Max up to 80KW, less investment for big project.</a:t>
                      </a:r>
                      <a:endParaRPr lang="zh-CN" altLang="en-US" sz="1600" dirty="0" smtClean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/>
                        <a:t>60K/70K/80KTL3</a:t>
                      </a:r>
                      <a:r>
                        <a:rPr lang="en-US" altLang="zh-CN" sz="1600" baseline="0" dirty="0" smtClean="0"/>
                        <a:t> </a:t>
                      </a:r>
                      <a:r>
                        <a:rPr lang="en-US" altLang="zh-CN" sz="1600" dirty="0" smtClean="0"/>
                        <a:t>MV</a:t>
                      </a:r>
                      <a:endParaRPr lang="zh-CN" altLang="en-US" sz="1600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dirty="0" smtClean="0"/>
                        <a:t>GCI-60K/70K HV</a:t>
                      </a:r>
                      <a:endParaRPr lang="zh-CN" altLang="en-US" sz="1600" dirty="0" smtClean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MPPT</a:t>
                      </a:r>
                      <a:endParaRPr lang="zh-CN" altLang="en-US" sz="1600" dirty="0"/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/>
                        <a:t>6</a:t>
                      </a:r>
                      <a:r>
                        <a:rPr lang="zh-CN" altLang="en-US" sz="1600" baseline="0" dirty="0" smtClean="0"/>
                        <a:t> </a:t>
                      </a:r>
                      <a:r>
                        <a:rPr lang="en-US" altLang="zh-CN" sz="1600" dirty="0" smtClean="0"/>
                        <a:t>MPPTs</a:t>
                      </a:r>
                      <a:r>
                        <a:rPr lang="en-US" altLang="zh-CN" sz="1600" baseline="0" dirty="0" smtClean="0"/>
                        <a:t>    LV</a:t>
                      </a:r>
                      <a:endParaRPr lang="en-US" altLang="zh-CN" sz="1600" baseline="0" dirty="0" smtClean="0"/>
                    </a:p>
                    <a:p>
                      <a:r>
                        <a:rPr lang="en-US" altLang="zh-CN" sz="1600" baseline="0" dirty="0" smtClean="0"/>
                        <a:t>6 MPPTs  MV</a:t>
                      </a:r>
                      <a:endParaRPr lang="zh-CN" altLang="en-US" sz="1600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/>
                        <a:t>4</a:t>
                      </a:r>
                      <a:r>
                        <a:rPr lang="zh-CN" altLang="en-US" sz="1600" dirty="0" smtClean="0"/>
                        <a:t>  </a:t>
                      </a:r>
                      <a:r>
                        <a:rPr lang="en-US" altLang="zh-CN" sz="1600" dirty="0" smtClean="0"/>
                        <a:t>MPPTs</a:t>
                      </a:r>
                      <a:r>
                        <a:rPr lang="en-US" altLang="zh-CN" sz="1600" baseline="0" dirty="0" smtClean="0"/>
                        <a:t>  LV</a:t>
                      </a:r>
                      <a:endParaRPr lang="en-US" altLang="zh-CN" sz="1600" baseline="0" dirty="0" smtClean="0"/>
                    </a:p>
                    <a:p>
                      <a:r>
                        <a:rPr lang="en-US" altLang="zh-CN" sz="1600" baseline="0" dirty="0" smtClean="0"/>
                        <a:t>4</a:t>
                      </a:r>
                      <a:r>
                        <a:rPr lang="zh-CN" altLang="en-US" sz="1600" baseline="0" dirty="0" smtClean="0"/>
                        <a:t>  </a:t>
                      </a:r>
                      <a:r>
                        <a:rPr lang="en-US" altLang="zh-CN" sz="1600" baseline="0" dirty="0" smtClean="0"/>
                        <a:t>MPPT   MV</a:t>
                      </a:r>
                      <a:endParaRPr lang="zh-CN" altLang="en-US" sz="1600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/>
                        <a:t>More MPPT,</a:t>
                      </a:r>
                      <a:r>
                        <a:rPr lang="en-US" altLang="zh-CN" sz="1600" baseline="0" dirty="0" smtClean="0"/>
                        <a:t> more flexible configuration, less power lose.</a:t>
                      </a:r>
                      <a:endParaRPr lang="zh-CN" altLang="en-US" sz="1600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Max.</a:t>
                      </a:r>
                      <a:r>
                        <a:rPr lang="en-US" altLang="zh-CN" sz="1600" baseline="0" dirty="0" smtClean="0"/>
                        <a:t> current /String</a:t>
                      </a:r>
                      <a:endParaRPr lang="zh-CN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12.5A</a:t>
                      </a:r>
                      <a:endParaRPr lang="zh-CN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9.5A</a:t>
                      </a:r>
                      <a:endParaRPr lang="zh-CN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dirty="0" smtClean="0"/>
                        <a:t>Suitable for double-side</a:t>
                      </a:r>
                      <a:r>
                        <a:rPr lang="en-US" altLang="zh-CN" sz="1600" baseline="0" dirty="0" smtClean="0"/>
                        <a:t> PV panels </a:t>
                      </a:r>
                      <a:endParaRPr lang="zh-CN" altLang="en-US" sz="1600" dirty="0" smtClean="0"/>
                    </a:p>
                  </a:txBody>
                  <a:tcPr/>
                </a:tc>
              </a:tr>
              <a:tr h="635848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Fuse</a:t>
                      </a:r>
                      <a:endParaRPr lang="zh-CN" altLang="en-US" sz="1600" dirty="0"/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600" dirty="0" err="1" smtClean="0"/>
                        <a:t>Fuseless</a:t>
                      </a:r>
                      <a:r>
                        <a:rPr lang="en-US" altLang="zh-CN" sz="1600" dirty="0" smtClean="0"/>
                        <a:t>, 6</a:t>
                      </a:r>
                      <a:r>
                        <a:rPr lang="zh-CN" altLang="en-US" sz="1600" dirty="0" smtClean="0"/>
                        <a:t>*</a:t>
                      </a:r>
                      <a:r>
                        <a:rPr lang="en-US" altLang="zh-CN" sz="1600" dirty="0" smtClean="0"/>
                        <a:t>2</a:t>
                      </a:r>
                      <a:endParaRPr lang="zh-CN" altLang="en-US" sz="1600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Yes,</a:t>
                      </a:r>
                      <a:r>
                        <a:rPr lang="en-US" altLang="zh-CN" sz="1600" baseline="0" dirty="0" smtClean="0"/>
                        <a:t> </a:t>
                      </a:r>
                      <a:r>
                        <a:rPr lang="en-US" altLang="zh-CN" sz="1600" dirty="0" smtClean="0"/>
                        <a:t>4</a:t>
                      </a:r>
                      <a:r>
                        <a:rPr lang="zh-CN" altLang="en-US" sz="1600" dirty="0" smtClean="0"/>
                        <a:t>*</a:t>
                      </a:r>
                      <a:r>
                        <a:rPr lang="en-US" altLang="zh-CN" sz="1600" dirty="0" smtClean="0"/>
                        <a:t>3</a:t>
                      </a:r>
                      <a:endParaRPr lang="zh-CN" altLang="en-US" sz="1600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/>
                        <a:t>Maintenance</a:t>
                      </a:r>
                      <a:r>
                        <a:rPr lang="en-US" altLang="zh-CN" sz="1600" baseline="0" dirty="0" smtClean="0"/>
                        <a:t> free</a:t>
                      </a:r>
                      <a:endParaRPr lang="zh-CN" altLang="en-US" sz="1600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643448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I/V curve check, one-click</a:t>
                      </a:r>
                      <a:r>
                        <a:rPr lang="en-US" altLang="zh-CN" sz="1600" baseline="0" dirty="0" smtClean="0"/>
                        <a:t> diagnose, fault waveform record</a:t>
                      </a:r>
                      <a:endParaRPr lang="zh-CN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Yes</a:t>
                      </a:r>
                      <a:endParaRPr lang="zh-CN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No</a:t>
                      </a:r>
                      <a:endParaRPr lang="zh-CN" altLang="en-US" sz="16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Easy troubleshooting</a:t>
                      </a:r>
                      <a:r>
                        <a:rPr lang="en-US" altLang="zh-CN" sz="1600" baseline="0" dirty="0" smtClean="0"/>
                        <a:t> and maintenance</a:t>
                      </a:r>
                      <a:endParaRPr lang="zh-CN" altLang="en-US" sz="16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Anti-PID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Optional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No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/>
                        <a:t>Repair the modules at night</a:t>
                      </a:r>
                      <a:endParaRPr lang="zh-CN" altLang="en-US" sz="1600" dirty="0"/>
                    </a:p>
                  </a:txBody>
                  <a:tcPr/>
                </a:tc>
              </a:tr>
              <a:tr h="39812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Display</a:t>
                      </a:r>
                      <a:endParaRPr lang="zh-CN" altLang="en-US" sz="1600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LED+APP</a:t>
                      </a:r>
                      <a:endParaRPr lang="zh-CN" altLang="en-US" sz="1600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LCD</a:t>
                      </a:r>
                      <a:endParaRPr lang="zh-CN" altLang="en-US" sz="1600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dirty="0" smtClean="0"/>
                        <a:t>Everything</a:t>
                      </a:r>
                      <a:r>
                        <a:rPr lang="en-US" altLang="zh-CN" sz="1600" baseline="0" dirty="0" smtClean="0"/>
                        <a:t> at glance at APP, more easier for installer</a:t>
                      </a:r>
                      <a:endParaRPr lang="zh-CN" altLang="en-US" sz="1600" dirty="0" smtClean="0"/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67544" y="36364"/>
            <a:ext cx="369325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 b="1" dirty="0" smtClean="0">
                <a:latin typeface="微软雅黑" pitchFamily="34" charset="-122"/>
                <a:ea typeface="微软雅黑" pitchFamily="34" charset="-122"/>
              </a:rPr>
              <a:t>MAX VS </a:t>
            </a:r>
            <a:r>
              <a:rPr lang="en-US" altLang="zh-CN" sz="3200" b="1" dirty="0" err="1" smtClean="0">
                <a:latin typeface="微软雅黑" pitchFamily="34" charset="-122"/>
                <a:ea typeface="微软雅黑" pitchFamily="34" charset="-122"/>
              </a:rPr>
              <a:t>Goodwe</a:t>
            </a:r>
            <a:endParaRPr lang="zh-CN" altLang="en-US" sz="3200" b="1" dirty="0">
              <a:latin typeface="微软雅黑" pitchFamily="34" charset="-122"/>
              <a:ea typeface="微软雅黑" pitchFamily="34" charset="-122"/>
            </a:endParaRPr>
          </a:p>
        </p:txBody>
      </p:sp>
      <p:graphicFrame>
        <p:nvGraphicFramePr>
          <p:cNvPr id="3" name="表格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78148"/>
              </p:ext>
            </p:extLst>
          </p:nvPr>
        </p:nvGraphicFramePr>
        <p:xfrm>
          <a:off x="107504" y="649052"/>
          <a:ext cx="8928992" cy="4706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35274"/>
                <a:gridCol w="1785798"/>
                <a:gridCol w="1648430"/>
                <a:gridCol w="3159490"/>
              </a:tblGrid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Brand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Growatt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GW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Advantage</a:t>
                      </a:r>
                      <a:endParaRPr lang="zh-CN" altLang="en-US" sz="1600" dirty="0"/>
                    </a:p>
                  </a:txBody>
                  <a:tcPr/>
                </a:tc>
              </a:tr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Model</a:t>
                      </a:r>
                      <a:endParaRPr lang="zh-CN" altLang="en-US" sz="1600" dirty="0"/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/>
                        <a:t>50K/60K/70K/80KTL3</a:t>
                      </a:r>
                      <a:r>
                        <a:rPr lang="en-US" altLang="zh-CN" sz="1600" baseline="0" dirty="0" smtClean="0"/>
                        <a:t> </a:t>
                      </a:r>
                      <a:r>
                        <a:rPr lang="en-US" altLang="zh-CN" sz="1600" dirty="0" smtClean="0"/>
                        <a:t>LV  (400Vac)</a:t>
                      </a:r>
                      <a:endParaRPr lang="zh-CN" altLang="en-US" sz="1600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/>
                        <a:t>GW 50K/60K </a:t>
                      </a:r>
                      <a:r>
                        <a:rPr lang="en-US" altLang="zh-CN" sz="1600" dirty="0" smtClean="0"/>
                        <a:t>MT (400Vac)</a:t>
                      </a:r>
                      <a:endParaRPr lang="zh-CN" altLang="en-US" sz="1600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dirty="0" smtClean="0"/>
                        <a:t>More power</a:t>
                      </a:r>
                      <a:r>
                        <a:rPr lang="en-US" altLang="zh-CN" sz="1600" baseline="0" dirty="0" smtClean="0"/>
                        <a:t> level, Max up to 80KW, less investment for big project.</a:t>
                      </a:r>
                      <a:endParaRPr lang="zh-CN" altLang="en-US" sz="1600" dirty="0" smtClean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/>
                        <a:t>60/70/80KTL3</a:t>
                      </a:r>
                      <a:r>
                        <a:rPr lang="en-US" altLang="zh-CN" sz="1600" baseline="0" dirty="0" smtClean="0"/>
                        <a:t> </a:t>
                      </a:r>
                      <a:r>
                        <a:rPr lang="en-US" altLang="zh-CN" sz="1600" dirty="0" smtClean="0"/>
                        <a:t>MV</a:t>
                      </a:r>
                      <a:endParaRPr lang="zh-CN" altLang="en-US" sz="1600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dirty="0" smtClean="0"/>
                        <a:t>GW 70K MT</a:t>
                      </a:r>
                      <a:endParaRPr lang="zh-CN" altLang="en-US" sz="1600" dirty="0" smtClean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</a:tr>
              <a:tr h="69848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Efficiency</a:t>
                      </a:r>
                      <a:endParaRPr lang="zh-CN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/>
                        <a:t>99%@98.4%</a:t>
                      </a:r>
                      <a:r>
                        <a:rPr lang="en-US" altLang="zh-CN" sz="1600" baseline="0" dirty="0" smtClean="0"/>
                        <a:t>   </a:t>
                      </a:r>
                      <a:r>
                        <a:rPr lang="en-US" altLang="zh-CN" sz="1600" baseline="0" dirty="0" smtClean="0"/>
                        <a:t>99</a:t>
                      </a:r>
                      <a:r>
                        <a:rPr lang="en-US" altLang="zh-CN" sz="1600" baseline="0" dirty="0" smtClean="0"/>
                        <a:t>%@98.6</a:t>
                      </a:r>
                      <a:r>
                        <a:rPr lang="en-US" altLang="zh-CN" sz="1600" baseline="0" dirty="0" smtClean="0"/>
                        <a:t>%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/>
                        <a:t>98.8%@98.3%</a:t>
                      </a:r>
                    </a:p>
                    <a:p>
                      <a:r>
                        <a:rPr lang="en-US" altLang="zh-CN" sz="1600" dirty="0" smtClean="0"/>
                        <a:t> 98.8%@98.5%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/>
                        <a:t>High efficiency</a:t>
                      </a:r>
                      <a:endParaRPr lang="zh-CN" alt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MPPT</a:t>
                      </a:r>
                      <a:endParaRPr lang="zh-CN" altLang="en-US" sz="1600" dirty="0"/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/>
                        <a:t>6</a:t>
                      </a:r>
                      <a:r>
                        <a:rPr lang="zh-CN" altLang="en-US" sz="1600" dirty="0" smtClean="0"/>
                        <a:t> </a:t>
                      </a:r>
                      <a:r>
                        <a:rPr lang="en-US" altLang="zh-CN" sz="1600" dirty="0" smtClean="0"/>
                        <a:t>MPPT</a:t>
                      </a:r>
                      <a:r>
                        <a:rPr lang="en-US" altLang="zh-CN" sz="1600" baseline="0" dirty="0" smtClean="0"/>
                        <a:t> s   </a:t>
                      </a: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/>
                        <a:t>4</a:t>
                      </a:r>
                      <a:r>
                        <a:rPr lang="zh-CN" altLang="en-US" sz="1600" baseline="0" dirty="0" smtClean="0"/>
                        <a:t> </a:t>
                      </a:r>
                      <a:r>
                        <a:rPr lang="en-US" altLang="zh-CN" sz="1600" dirty="0" smtClean="0"/>
                        <a:t>MPPT</a:t>
                      </a:r>
                      <a:r>
                        <a:rPr lang="en-US" altLang="zh-CN" sz="1600" baseline="0" dirty="0" smtClean="0"/>
                        <a:t>  </a:t>
                      </a:r>
                      <a:endParaRPr lang="en-US" altLang="zh-CN" sz="1600" baseline="0" dirty="0" smtClean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/>
                        <a:t>More MPPT,</a:t>
                      </a:r>
                      <a:r>
                        <a:rPr lang="en-US" altLang="zh-CN" sz="1600" baseline="0" dirty="0" smtClean="0"/>
                        <a:t> more flexible configuration, less power lose.</a:t>
                      </a:r>
                      <a:endParaRPr lang="zh-CN" altLang="en-US" sz="1600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Max.</a:t>
                      </a:r>
                      <a:r>
                        <a:rPr lang="en-US" altLang="zh-CN" sz="1600" baseline="0" dirty="0" smtClean="0"/>
                        <a:t> current /String</a:t>
                      </a:r>
                      <a:endParaRPr lang="zh-CN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12.5A</a:t>
                      </a:r>
                      <a:endParaRPr lang="zh-CN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10A</a:t>
                      </a:r>
                      <a:endParaRPr lang="zh-CN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dirty="0" smtClean="0"/>
                        <a:t>Suitable for double-side</a:t>
                      </a:r>
                      <a:r>
                        <a:rPr lang="en-US" altLang="zh-CN" sz="1600" baseline="0" dirty="0" smtClean="0"/>
                        <a:t> PV panels </a:t>
                      </a:r>
                      <a:endParaRPr lang="zh-CN" altLang="en-US" sz="16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Fuse</a:t>
                      </a:r>
                      <a:endParaRPr lang="zh-CN" altLang="en-US" sz="1600" dirty="0"/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dirty="0" err="1" smtClean="0"/>
                        <a:t>Fuseless</a:t>
                      </a:r>
                      <a:r>
                        <a:rPr lang="en-US" altLang="zh-CN" sz="1600" dirty="0" smtClean="0"/>
                        <a:t>, 6*2</a:t>
                      </a:r>
                      <a:endParaRPr lang="zh-CN" altLang="en-US" sz="1600" dirty="0" smtClean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Yes  4</a:t>
                      </a:r>
                      <a:r>
                        <a:rPr lang="zh-CN" altLang="en-US" sz="1600" dirty="0" smtClean="0"/>
                        <a:t>*</a:t>
                      </a:r>
                      <a:r>
                        <a:rPr lang="en-US" altLang="zh-CN" sz="1600" dirty="0" smtClean="0"/>
                        <a:t>3</a:t>
                      </a:r>
                      <a:endParaRPr lang="zh-CN" altLang="en-US" sz="1600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/>
                        <a:t>Maintenance</a:t>
                      </a:r>
                      <a:r>
                        <a:rPr lang="en-US" altLang="zh-CN" sz="1600" baseline="0" dirty="0" smtClean="0"/>
                        <a:t> free</a:t>
                      </a:r>
                      <a:endParaRPr lang="zh-CN" altLang="en-US" sz="1600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I/V curve check, one-click</a:t>
                      </a:r>
                      <a:r>
                        <a:rPr lang="en-US" altLang="zh-CN" sz="1600" baseline="0" dirty="0" smtClean="0"/>
                        <a:t> diagnose, fault waveform record</a:t>
                      </a:r>
                      <a:endParaRPr lang="zh-CN" altLang="en-US" sz="1600" dirty="0"/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Yes</a:t>
                      </a:r>
                      <a:endParaRPr lang="zh-CN" altLang="en-US" sz="1600" dirty="0"/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No</a:t>
                      </a:r>
                      <a:endParaRPr lang="zh-CN" altLang="en-US" sz="1600" dirty="0"/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Easy troubleshooting</a:t>
                      </a:r>
                      <a:r>
                        <a:rPr lang="en-US" altLang="zh-CN" sz="1600" baseline="0" dirty="0" smtClean="0"/>
                        <a:t> and maintenance</a:t>
                      </a:r>
                      <a:endParaRPr lang="zh-CN" altLang="en-US" sz="1600" dirty="0"/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Display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LED+APP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LCD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/>
                        <a:t>Everything</a:t>
                      </a:r>
                      <a:r>
                        <a:rPr lang="en-US" altLang="zh-CN" sz="1600" baseline="0" dirty="0" smtClean="0"/>
                        <a:t> at glance at APP, more easier for installer</a:t>
                      </a:r>
                      <a:endParaRPr lang="zh-CN" altLang="en-US" sz="16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1642</TotalTime>
  <Words>635</Words>
  <Application>Microsoft Office PowerPoint</Application>
  <PresentationFormat>自定义</PresentationFormat>
  <Paragraphs>177</Paragraphs>
  <Slides>5</Slides>
  <Notes>1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6" baseType="lpstr"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Windows User</dc:creator>
  <cp:lastModifiedBy>China</cp:lastModifiedBy>
  <cp:revision>64</cp:revision>
  <dcterms:created xsi:type="dcterms:W3CDTF">2018-07-03T05:42:04Z</dcterms:created>
  <dcterms:modified xsi:type="dcterms:W3CDTF">2018-09-06T07:39:53Z</dcterms:modified>
</cp:coreProperties>
</file>